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8" r:id="rId4"/>
  </p:sldMasterIdLst>
  <p:notesMasterIdLst>
    <p:notesMasterId r:id="rId40"/>
  </p:notesMasterIdLst>
  <p:handoutMasterIdLst>
    <p:handoutMasterId r:id="rId41"/>
  </p:handoutMasterIdLst>
  <p:sldIdLst>
    <p:sldId id="945" r:id="rId5"/>
    <p:sldId id="904" r:id="rId6"/>
    <p:sldId id="845" r:id="rId7"/>
    <p:sldId id="1022" r:id="rId8"/>
    <p:sldId id="891" r:id="rId9"/>
    <p:sldId id="1079" r:id="rId10"/>
    <p:sldId id="1080" r:id="rId11"/>
    <p:sldId id="1081" r:id="rId12"/>
    <p:sldId id="1037" r:id="rId13"/>
    <p:sldId id="1070" r:id="rId14"/>
    <p:sldId id="1082" r:id="rId15"/>
    <p:sldId id="888" r:id="rId16"/>
    <p:sldId id="1078" r:id="rId17"/>
    <p:sldId id="1071" r:id="rId18"/>
    <p:sldId id="1072" r:id="rId19"/>
    <p:sldId id="1074" r:id="rId20"/>
    <p:sldId id="1075" r:id="rId21"/>
    <p:sldId id="1063" r:id="rId22"/>
    <p:sldId id="1076" r:id="rId23"/>
    <p:sldId id="1077" r:id="rId24"/>
    <p:sldId id="1084" r:id="rId25"/>
    <p:sldId id="1083" r:id="rId26"/>
    <p:sldId id="1085" r:id="rId27"/>
    <p:sldId id="1092" r:id="rId28"/>
    <p:sldId id="1086" r:id="rId29"/>
    <p:sldId id="1094" r:id="rId30"/>
    <p:sldId id="1093" r:id="rId31"/>
    <p:sldId id="1087" r:id="rId32"/>
    <p:sldId id="1088" r:id="rId33"/>
    <p:sldId id="1089" r:id="rId34"/>
    <p:sldId id="1090" r:id="rId35"/>
    <p:sldId id="1091" r:id="rId36"/>
    <p:sldId id="1095" r:id="rId37"/>
    <p:sldId id="1096" r:id="rId38"/>
    <p:sldId id="990" r:id="rId39"/>
  </p:sldIdLst>
  <p:sldSz cx="9144000" cy="5143500" type="screen16x9"/>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ic Template" id="{E3FCA849-F955-4ADB-A9C8-1403A8C1EC49}">
          <p14:sldIdLst>
            <p14:sldId id="945"/>
            <p14:sldId id="904"/>
            <p14:sldId id="845"/>
            <p14:sldId id="1022"/>
            <p14:sldId id="891"/>
            <p14:sldId id="1079"/>
            <p14:sldId id="1080"/>
            <p14:sldId id="1081"/>
            <p14:sldId id="1037"/>
            <p14:sldId id="1070"/>
            <p14:sldId id="1082"/>
            <p14:sldId id="888"/>
            <p14:sldId id="1078"/>
            <p14:sldId id="1071"/>
            <p14:sldId id="1072"/>
            <p14:sldId id="1074"/>
            <p14:sldId id="1075"/>
            <p14:sldId id="1063"/>
            <p14:sldId id="1076"/>
            <p14:sldId id="1077"/>
            <p14:sldId id="1084"/>
            <p14:sldId id="1083"/>
            <p14:sldId id="1085"/>
            <p14:sldId id="1092"/>
            <p14:sldId id="1086"/>
            <p14:sldId id="1094"/>
            <p14:sldId id="1093"/>
            <p14:sldId id="1087"/>
            <p14:sldId id="1088"/>
            <p14:sldId id="1089"/>
            <p14:sldId id="1090"/>
            <p14:sldId id="1091"/>
            <p14:sldId id="1095"/>
            <p14:sldId id="1096"/>
            <p14:sldId id="990"/>
          </p14:sldIdLst>
        </p14:section>
      </p14:sectionLst>
    </p:ext>
    <p:ext uri="{EFAFB233-063F-42B5-8137-9DF3F51BA10A}">
      <p15:sldGuideLst xmlns:p15="http://schemas.microsoft.com/office/powerpoint/2012/main">
        <p15:guide id="8" pos="2880">
          <p15:clr>
            <a:srgbClr val="A4A3A4"/>
          </p15:clr>
        </p15:guide>
        <p15:guide id="9" orient="horz" pos="1452" userDrawn="1">
          <p15:clr>
            <a:srgbClr val="A4A3A4"/>
          </p15:clr>
        </p15:guide>
        <p15:guide id="10" pos="4224" userDrawn="1">
          <p15:clr>
            <a:srgbClr val="A4A3A4"/>
          </p15:clr>
        </p15:guide>
        <p15:guide id="11" pos="1536" userDrawn="1">
          <p15:clr>
            <a:srgbClr val="A4A3A4"/>
          </p15:clr>
        </p15:guide>
        <p15:guide id="12" orient="horz" pos="1788" userDrawn="1">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4A9C"/>
    <a:srgbClr val="C53D95"/>
    <a:srgbClr val="99C7EA"/>
    <a:srgbClr val="E6E6E6"/>
    <a:srgbClr val="DA0F7F"/>
    <a:srgbClr val="66AADE"/>
    <a:srgbClr val="328ED3"/>
    <a:srgbClr val="5CACB4"/>
    <a:srgbClr val="FF9900"/>
    <a:srgbClr val="E20A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8" autoAdjust="0"/>
    <p:restoredTop sz="88507" autoAdjust="0"/>
  </p:normalViewPr>
  <p:slideViewPr>
    <p:cSldViewPr snapToGrid="0" snapToObjects="1">
      <p:cViewPr varScale="1">
        <p:scale>
          <a:sx n="120" d="100"/>
          <a:sy n="120" d="100"/>
        </p:scale>
        <p:origin x="288" y="168"/>
      </p:cViewPr>
      <p:guideLst>
        <p:guide pos="2880"/>
        <p:guide orient="horz" pos="1452"/>
        <p:guide pos="4224"/>
        <p:guide pos="1536"/>
        <p:guide orient="horz" pos="1788"/>
      </p:guideLst>
    </p:cSldViewPr>
  </p:slideViewPr>
  <p:outlineViewPr>
    <p:cViewPr>
      <p:scale>
        <a:sx n="33" d="100"/>
        <a:sy n="33" d="100"/>
      </p:scale>
      <p:origin x="0" y="-8679"/>
    </p:cViewPr>
  </p:outlineViewPr>
  <p:notesTextViewPr>
    <p:cViewPr>
      <p:scale>
        <a:sx n="3" d="2"/>
        <a:sy n="3" d="2"/>
      </p:scale>
      <p:origin x="0" y="0"/>
    </p:cViewPr>
  </p:notesTextViewPr>
  <p:sorterViewPr>
    <p:cViewPr>
      <p:scale>
        <a:sx n="180" d="100"/>
        <a:sy n="180" d="100"/>
      </p:scale>
      <p:origin x="0" y="-3552"/>
    </p:cViewPr>
  </p:sorterViewPr>
  <p:notesViewPr>
    <p:cSldViewPr snapToGrid="0" snapToObjects="1">
      <p:cViewPr varScale="1">
        <p:scale>
          <a:sx n="119" d="100"/>
          <a:sy n="119" d="100"/>
        </p:scale>
        <p:origin x="4953" y="57"/>
      </p:cViewPr>
      <p:guideLst>
        <p:guide orient="horz" pos="2924"/>
        <p:guide pos="22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7363" cy="463550"/>
          </a:xfrm>
          <a:prstGeom prst="rect">
            <a:avLst/>
          </a:prstGeom>
        </p:spPr>
        <p:txBody>
          <a:bodyPr vert="horz" lIns="91029" tIns="45514" rIns="91029" bIns="45514" rtlCol="0"/>
          <a:lstStyle>
            <a:lvl1pPr algn="l">
              <a:defRPr sz="1200"/>
            </a:lvl1pPr>
          </a:lstStyle>
          <a:p>
            <a:endParaRPr lang="en-US"/>
          </a:p>
        </p:txBody>
      </p:sp>
      <p:sp>
        <p:nvSpPr>
          <p:cNvPr id="3" name="Date Placeholder 2"/>
          <p:cNvSpPr>
            <a:spLocks noGrp="1"/>
          </p:cNvSpPr>
          <p:nvPr>
            <p:ph type="dt" sz="quarter" idx="1"/>
          </p:nvPr>
        </p:nvSpPr>
        <p:spPr>
          <a:xfrm>
            <a:off x="3956052" y="0"/>
            <a:ext cx="3027363" cy="463550"/>
          </a:xfrm>
          <a:prstGeom prst="rect">
            <a:avLst/>
          </a:prstGeom>
        </p:spPr>
        <p:txBody>
          <a:bodyPr vert="horz" lIns="91029" tIns="45514" rIns="91029" bIns="45514" rtlCol="0"/>
          <a:lstStyle>
            <a:lvl1pPr algn="r">
              <a:defRPr sz="1200"/>
            </a:lvl1pPr>
          </a:lstStyle>
          <a:p>
            <a:fld id="{8130379C-6C2B-4A61-B29A-D98B4FBEB7AB}" type="datetime1">
              <a:rPr lang="en-US" smtClean="0"/>
              <a:t>12/15/17</a:t>
            </a:fld>
            <a:endParaRPr lang="en-US"/>
          </a:p>
        </p:txBody>
      </p:sp>
      <p:sp>
        <p:nvSpPr>
          <p:cNvPr id="4" name="Footer Placeholder 3"/>
          <p:cNvSpPr>
            <a:spLocks noGrp="1"/>
          </p:cNvSpPr>
          <p:nvPr>
            <p:ph type="ftr" sz="quarter" idx="2"/>
          </p:nvPr>
        </p:nvSpPr>
        <p:spPr>
          <a:xfrm>
            <a:off x="2" y="8818563"/>
            <a:ext cx="3027363" cy="463550"/>
          </a:xfrm>
          <a:prstGeom prst="rect">
            <a:avLst/>
          </a:prstGeom>
        </p:spPr>
        <p:txBody>
          <a:bodyPr vert="horz" lIns="91029" tIns="45514" rIns="91029" bIns="45514" rtlCol="0" anchor="b"/>
          <a:lstStyle>
            <a:lvl1pPr algn="l">
              <a:defRPr sz="1200"/>
            </a:lvl1pPr>
          </a:lstStyle>
          <a:p>
            <a:endParaRPr lang="en-US"/>
          </a:p>
        </p:txBody>
      </p:sp>
      <p:sp>
        <p:nvSpPr>
          <p:cNvPr id="5" name="Slide Number Placeholder 4"/>
          <p:cNvSpPr>
            <a:spLocks noGrp="1"/>
          </p:cNvSpPr>
          <p:nvPr>
            <p:ph type="sldNum" sz="quarter" idx="3"/>
          </p:nvPr>
        </p:nvSpPr>
        <p:spPr>
          <a:xfrm>
            <a:off x="3956052" y="8818563"/>
            <a:ext cx="3027363" cy="463550"/>
          </a:xfrm>
          <a:prstGeom prst="rect">
            <a:avLst/>
          </a:prstGeom>
        </p:spPr>
        <p:txBody>
          <a:bodyPr vert="horz" lIns="91029" tIns="45514" rIns="91029" bIns="45514" rtlCol="0" anchor="b"/>
          <a:lstStyle>
            <a:lvl1pPr algn="r">
              <a:defRPr sz="1200"/>
            </a:lvl1pPr>
          </a:lstStyle>
          <a:p>
            <a:fld id="{5C665FA2-C151-4662-A2E4-7CE245007D67}" type="slidenum">
              <a:rPr lang="en-US" smtClean="0"/>
              <a:t>‹#›</a:t>
            </a:fld>
            <a:endParaRPr lang="en-US"/>
          </a:p>
        </p:txBody>
      </p:sp>
    </p:spTree>
    <p:extLst>
      <p:ext uri="{BB962C8B-B14F-4D97-AF65-F5344CB8AC3E}">
        <p14:creationId xmlns:p14="http://schemas.microsoft.com/office/powerpoint/2010/main" val="257984549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26833" cy="464185"/>
          </a:xfrm>
          <a:prstGeom prst="rect">
            <a:avLst/>
          </a:prstGeom>
        </p:spPr>
        <p:txBody>
          <a:bodyPr vert="horz" lIns="92540" tIns="46270" rIns="92540" bIns="46270" rtlCol="0"/>
          <a:lstStyle>
            <a:lvl1pPr algn="l">
              <a:defRPr sz="1200"/>
            </a:lvl1pPr>
          </a:lstStyle>
          <a:p>
            <a:endParaRPr lang="en-US"/>
          </a:p>
        </p:txBody>
      </p:sp>
      <p:sp>
        <p:nvSpPr>
          <p:cNvPr id="3" name="Date Placeholder 2"/>
          <p:cNvSpPr>
            <a:spLocks noGrp="1"/>
          </p:cNvSpPr>
          <p:nvPr>
            <p:ph type="dt" idx="1"/>
          </p:nvPr>
        </p:nvSpPr>
        <p:spPr>
          <a:xfrm>
            <a:off x="3956552" y="0"/>
            <a:ext cx="3026833" cy="464185"/>
          </a:xfrm>
          <a:prstGeom prst="rect">
            <a:avLst/>
          </a:prstGeom>
        </p:spPr>
        <p:txBody>
          <a:bodyPr vert="horz" lIns="92540" tIns="46270" rIns="92540" bIns="46270" rtlCol="0"/>
          <a:lstStyle>
            <a:lvl1pPr algn="r">
              <a:defRPr sz="1200"/>
            </a:lvl1pPr>
          </a:lstStyle>
          <a:p>
            <a:fld id="{334E61EB-621D-4DD7-BE0E-A76196D7453E}" type="datetime1">
              <a:rPr lang="en-US" smtClean="0"/>
              <a:t>12/15/17</a:t>
            </a:fld>
            <a:endParaRPr lang="en-US"/>
          </a:p>
        </p:txBody>
      </p:sp>
      <p:sp>
        <p:nvSpPr>
          <p:cNvPr id="4" name="Slide Image Placeholder 3"/>
          <p:cNvSpPr>
            <a:spLocks noGrp="1" noRot="1" noChangeAspect="1"/>
          </p:cNvSpPr>
          <p:nvPr>
            <p:ph type="sldImg" idx="2"/>
          </p:nvPr>
        </p:nvSpPr>
        <p:spPr>
          <a:xfrm>
            <a:off x="398463" y="696913"/>
            <a:ext cx="6188075" cy="3481387"/>
          </a:xfrm>
          <a:prstGeom prst="rect">
            <a:avLst/>
          </a:prstGeom>
          <a:noFill/>
          <a:ln w="12700">
            <a:solidFill>
              <a:prstClr val="black"/>
            </a:solidFill>
          </a:ln>
        </p:spPr>
        <p:txBody>
          <a:bodyPr vert="horz" lIns="92540" tIns="46270" rIns="92540" bIns="46270" rtlCol="0" anchor="ctr"/>
          <a:lstStyle/>
          <a:p>
            <a:endParaRPr lang="en-US"/>
          </a:p>
        </p:txBody>
      </p:sp>
      <p:sp>
        <p:nvSpPr>
          <p:cNvPr id="5" name="Notes Placeholder 4"/>
          <p:cNvSpPr>
            <a:spLocks noGrp="1"/>
          </p:cNvSpPr>
          <p:nvPr>
            <p:ph type="body" sz="quarter" idx="3"/>
          </p:nvPr>
        </p:nvSpPr>
        <p:spPr>
          <a:xfrm>
            <a:off x="698500" y="4409759"/>
            <a:ext cx="5588000" cy="4177665"/>
          </a:xfrm>
          <a:prstGeom prst="rect">
            <a:avLst/>
          </a:prstGeom>
        </p:spPr>
        <p:txBody>
          <a:bodyPr vert="horz" lIns="92540" tIns="46270" rIns="92540" bIns="4627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17904"/>
            <a:ext cx="3026833" cy="464185"/>
          </a:xfrm>
          <a:prstGeom prst="rect">
            <a:avLst/>
          </a:prstGeom>
        </p:spPr>
        <p:txBody>
          <a:bodyPr vert="horz" lIns="92540" tIns="46270" rIns="92540" bIns="46270" rtlCol="0" anchor="b"/>
          <a:lstStyle>
            <a:lvl1pPr algn="l">
              <a:defRPr sz="1200"/>
            </a:lvl1pPr>
          </a:lstStyle>
          <a:p>
            <a:endParaRPr lang="en-US"/>
          </a:p>
        </p:txBody>
      </p:sp>
      <p:sp>
        <p:nvSpPr>
          <p:cNvPr id="7" name="Slide Number Placeholder 6"/>
          <p:cNvSpPr>
            <a:spLocks noGrp="1"/>
          </p:cNvSpPr>
          <p:nvPr>
            <p:ph type="sldNum" sz="quarter" idx="5"/>
          </p:nvPr>
        </p:nvSpPr>
        <p:spPr>
          <a:xfrm>
            <a:off x="3956552" y="8817904"/>
            <a:ext cx="3026833" cy="464185"/>
          </a:xfrm>
          <a:prstGeom prst="rect">
            <a:avLst/>
          </a:prstGeom>
        </p:spPr>
        <p:txBody>
          <a:bodyPr vert="horz" lIns="92540" tIns="46270" rIns="92540" bIns="46270" rtlCol="0" anchor="b"/>
          <a:lstStyle>
            <a:lvl1pPr algn="r">
              <a:defRPr sz="1200"/>
            </a:lvl1pPr>
          </a:lstStyle>
          <a:p>
            <a:fld id="{F55EC67E-402D-4FA6-937E-816E25842894}" type="slidenum">
              <a:rPr lang="en-US" smtClean="0"/>
              <a:t>‹#›</a:t>
            </a:fld>
            <a:endParaRPr lang="en-US"/>
          </a:p>
        </p:txBody>
      </p:sp>
    </p:spTree>
    <p:extLst>
      <p:ext uri="{BB962C8B-B14F-4D97-AF65-F5344CB8AC3E}">
        <p14:creationId xmlns:p14="http://schemas.microsoft.com/office/powerpoint/2010/main" val="2677741102"/>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6598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11</a:t>
            </a:fld>
            <a:endParaRPr lang="en-US"/>
          </a:p>
        </p:txBody>
      </p:sp>
    </p:spTree>
    <p:extLst>
      <p:ext uri="{BB962C8B-B14F-4D97-AF65-F5344CB8AC3E}">
        <p14:creationId xmlns:p14="http://schemas.microsoft.com/office/powerpoint/2010/main" val="1196135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4111A54-0367-4976-AD30-FE51EE24283D}"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12</a:t>
            </a:fld>
            <a:endParaRPr lang="en-US"/>
          </a:p>
        </p:txBody>
      </p:sp>
    </p:spTree>
    <p:extLst>
      <p:ext uri="{BB962C8B-B14F-4D97-AF65-F5344CB8AC3E}">
        <p14:creationId xmlns:p14="http://schemas.microsoft.com/office/powerpoint/2010/main" val="1484506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code and history</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16</a:t>
            </a:fld>
            <a:endParaRPr lang="en-US"/>
          </a:p>
        </p:txBody>
      </p:sp>
    </p:spTree>
    <p:extLst>
      <p:ext uri="{BB962C8B-B14F-4D97-AF65-F5344CB8AC3E}">
        <p14:creationId xmlns:p14="http://schemas.microsoft.com/office/powerpoint/2010/main" val="429002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24</a:t>
            </a:fld>
            <a:endParaRPr lang="en-US"/>
          </a:p>
        </p:txBody>
      </p:sp>
    </p:spTree>
    <p:extLst>
      <p:ext uri="{BB962C8B-B14F-4D97-AF65-F5344CB8AC3E}">
        <p14:creationId xmlns:p14="http://schemas.microsoft.com/office/powerpoint/2010/main" val="395317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6913"/>
            <a:ext cx="6188075" cy="34813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5EC67E-402D-4FA6-937E-816E25842894}" type="slidenum">
              <a:rPr lang="en-US" smtClean="0"/>
              <a:t>2</a:t>
            </a:fld>
            <a:endParaRPr lang="en-US"/>
          </a:p>
        </p:txBody>
      </p:sp>
      <p:sp>
        <p:nvSpPr>
          <p:cNvPr id="5" name="Date Placeholder 4"/>
          <p:cNvSpPr>
            <a:spLocks noGrp="1"/>
          </p:cNvSpPr>
          <p:nvPr>
            <p:ph type="dt" idx="11"/>
          </p:nvPr>
        </p:nvSpPr>
        <p:spPr/>
        <p:txBody>
          <a:bodyPr/>
          <a:lstStyle/>
          <a:p>
            <a:fld id="{89C4331E-3547-40D6-86CA-C7B174431D4A}"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Header Placeholder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180747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3</a:t>
            </a:fld>
            <a:endParaRPr lang="en-US"/>
          </a:p>
        </p:txBody>
      </p:sp>
    </p:spTree>
    <p:extLst>
      <p:ext uri="{BB962C8B-B14F-4D97-AF65-F5344CB8AC3E}">
        <p14:creationId xmlns:p14="http://schemas.microsoft.com/office/powerpoint/2010/main" val="71535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order processing flow</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4</a:t>
            </a:fld>
            <a:endParaRPr lang="en-US"/>
          </a:p>
        </p:txBody>
      </p:sp>
    </p:spTree>
    <p:extLst>
      <p:ext uri="{BB962C8B-B14F-4D97-AF65-F5344CB8AC3E}">
        <p14:creationId xmlns:p14="http://schemas.microsoft.com/office/powerpoint/2010/main" val="31167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5</a:t>
            </a:fld>
            <a:endParaRPr lang="en-US"/>
          </a:p>
        </p:txBody>
      </p:sp>
    </p:spTree>
    <p:extLst>
      <p:ext uri="{BB962C8B-B14F-4D97-AF65-F5344CB8AC3E}">
        <p14:creationId xmlns:p14="http://schemas.microsoft.com/office/powerpoint/2010/main" val="703408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CFT, CloudFormation execution, and Lambda’s / Role created</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6</a:t>
            </a:fld>
            <a:endParaRPr lang="en-US"/>
          </a:p>
        </p:txBody>
      </p:sp>
    </p:spTree>
    <p:extLst>
      <p:ext uri="{BB962C8B-B14F-4D97-AF65-F5344CB8AC3E}">
        <p14:creationId xmlns:p14="http://schemas.microsoft.com/office/powerpoint/2010/main" val="1258809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CFT, CloudFormation execution, and Lambda’s / Role created</a:t>
            </a:r>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7</a:t>
            </a:fld>
            <a:endParaRPr lang="en-US"/>
          </a:p>
        </p:txBody>
      </p:sp>
    </p:spTree>
    <p:extLst>
      <p:ext uri="{BB962C8B-B14F-4D97-AF65-F5344CB8AC3E}">
        <p14:creationId xmlns:p14="http://schemas.microsoft.com/office/powerpoint/2010/main" val="267747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Date Placeholder 4"/>
          <p:cNvSpPr>
            <a:spLocks noGrp="1"/>
          </p:cNvSpPr>
          <p:nvPr>
            <p:ph type="dt" idx="11"/>
          </p:nvPr>
        </p:nvSpPr>
        <p:spPr/>
        <p:txBody>
          <a:bodyPr/>
          <a:lstStyle/>
          <a:p>
            <a:fld id="{334E61EB-621D-4DD7-BE0E-A76196D7453E}" type="datetime1">
              <a:rPr lang="en-US" smtClean="0"/>
              <a:t>12/15/17</a:t>
            </a:fld>
            <a:endParaRPr lang="en-US"/>
          </a:p>
        </p:txBody>
      </p:sp>
      <p:sp>
        <p:nvSpPr>
          <p:cNvPr id="6" name="Footer Placeholder 5"/>
          <p:cNvSpPr>
            <a:spLocks noGrp="1"/>
          </p:cNvSpPr>
          <p:nvPr>
            <p:ph type="ftr" sz="quarter" idx="12"/>
          </p:nvPr>
        </p:nvSpPr>
        <p:spPr/>
        <p:txBody>
          <a:bodyPr/>
          <a:lstStyle/>
          <a:p>
            <a:endParaRPr lang="en-US"/>
          </a:p>
        </p:txBody>
      </p:sp>
      <p:sp>
        <p:nvSpPr>
          <p:cNvPr id="7" name="Slide Number Placeholder 6"/>
          <p:cNvSpPr>
            <a:spLocks noGrp="1"/>
          </p:cNvSpPr>
          <p:nvPr>
            <p:ph type="sldNum" sz="quarter" idx="13"/>
          </p:nvPr>
        </p:nvSpPr>
        <p:spPr/>
        <p:txBody>
          <a:bodyPr/>
          <a:lstStyle/>
          <a:p>
            <a:fld id="{F55EC67E-402D-4FA6-937E-816E25842894}" type="slidenum">
              <a:rPr lang="en-US" smtClean="0"/>
              <a:t>8</a:t>
            </a:fld>
            <a:endParaRPr lang="en-US"/>
          </a:p>
        </p:txBody>
      </p:sp>
    </p:spTree>
    <p:extLst>
      <p:ext uri="{BB962C8B-B14F-4D97-AF65-F5344CB8AC3E}">
        <p14:creationId xmlns:p14="http://schemas.microsoft.com/office/powerpoint/2010/main" val="3137050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75995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p.slalom.com/ourfirm/studio/Templates/PowerPoint%20Tips%20and%20Tricks.pdf" TargetMode="External"/><Relationship Id="rId2" Type="http://schemas.openxmlformats.org/officeDocument/2006/relationships/hyperlink" Target="https://sp.slalom.com/ourfirm/studio/SitePages/templates.aspx" TargetMode="External"/><Relationship Id="rId1" Type="http://schemas.openxmlformats.org/officeDocument/2006/relationships/slideMaster" Target="../slideMasters/slideMaster1.xml"/><Relationship Id="rId4" Type="http://schemas.openxmlformats.org/officeDocument/2006/relationships/hyperlink" Target="mailto:thestudio@slalom.com"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lalom 2016 Base Template">
    <p:bg>
      <p:bgPr>
        <a:solidFill>
          <a:schemeClr val="tx1">
            <a:lumMod val="50000"/>
          </a:schemeClr>
        </a:solidFill>
        <a:effectLst/>
      </p:bgPr>
    </p:bg>
    <p:spTree>
      <p:nvGrpSpPr>
        <p:cNvPr id="1" name=""/>
        <p:cNvGrpSpPr/>
        <p:nvPr/>
      </p:nvGrpSpPr>
      <p:grpSpPr>
        <a:xfrm>
          <a:off x="0" y="0"/>
          <a:ext cx="0" cy="0"/>
          <a:chOff x="0" y="0"/>
          <a:chExt cx="0" cy="0"/>
        </a:xfrm>
      </p:grpSpPr>
      <p:sp>
        <p:nvSpPr>
          <p:cNvPr id="4" name="TextBox 3"/>
          <p:cNvSpPr txBox="1"/>
          <p:nvPr userDrawn="1"/>
        </p:nvSpPr>
        <p:spPr>
          <a:xfrm>
            <a:off x="476656" y="546221"/>
            <a:ext cx="8171233" cy="3453253"/>
          </a:xfrm>
          <a:prstGeom prst="rect">
            <a:avLst/>
          </a:prstGeom>
          <a:noFill/>
        </p:spPr>
        <p:txBody>
          <a:bodyPr wrap="square" rtlCol="0">
            <a:spAutoFit/>
          </a:bodyPr>
          <a:lstStyle/>
          <a:p>
            <a:pPr>
              <a:lnSpc>
                <a:spcPct val="90000"/>
              </a:lnSpc>
              <a:spcBef>
                <a:spcPts val="600"/>
              </a:spcBef>
              <a:buClr>
                <a:srgbClr val="CC0000"/>
              </a:buClr>
              <a:buSzPct val="110000"/>
            </a:pPr>
            <a:r>
              <a:rPr lang="en-US" sz="2000" b="0">
                <a:gradFill>
                  <a:gsLst>
                    <a:gs pos="0">
                      <a:schemeClr val="bg1"/>
                    </a:gs>
                    <a:gs pos="99000">
                      <a:schemeClr val="bg1"/>
                    </a:gs>
                  </a:gsLst>
                  <a:lin ang="5400000" scaled="0"/>
                </a:gradFill>
                <a:latin typeface="Arial" panose="020B0604020202020204" pitchFamily="34" charset="0"/>
                <a:cs typeface="Arial" panose="020B0604020202020204" pitchFamily="34" charset="0"/>
              </a:rPr>
              <a:t>Slalom 2016</a:t>
            </a:r>
            <a:r>
              <a:rPr lang="en-US" sz="20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Base Template v01</a:t>
            </a:r>
          </a:p>
          <a:p>
            <a:pPr>
              <a:lnSpc>
                <a:spcPct val="90000"/>
              </a:lnSpc>
              <a:spcBef>
                <a:spcPts val="600"/>
              </a:spcBef>
              <a:buClr>
                <a:srgbClr val="CC0000"/>
              </a:buClr>
              <a:buSzPct val="110000"/>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Last updated: May 2016</a:t>
            </a:r>
          </a:p>
          <a:p>
            <a:pPr>
              <a:lnSpc>
                <a:spcPct val="90000"/>
              </a:lnSpc>
              <a:spcBef>
                <a:spcPts val="600"/>
              </a:spcBef>
              <a:buClr>
                <a:srgbClr val="CC0000"/>
              </a:buClr>
              <a:buSzPct val="110000"/>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To ensure you are using the most up-to-date Slalom branded templates visit the link listed below.</a:t>
            </a:r>
          </a:p>
          <a:p>
            <a:pPr>
              <a:lnSpc>
                <a:spcPct val="90000"/>
              </a:lnSpc>
              <a:spcBef>
                <a:spcPts val="600"/>
              </a:spcBef>
              <a:buClr>
                <a:srgbClr val="CC0000"/>
              </a:buClr>
              <a:buSzPct val="110000"/>
            </a:pPr>
            <a:r>
              <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2"/>
              </a:rPr>
              <a:t>https://sp.slalom.com/ourfirm/studio/SitePages/templates.aspx</a:t>
            </a:r>
            <a:endPar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endPar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a:lnSpc>
                <a:spcPct val="90000"/>
              </a:lnSpc>
              <a:spcBef>
                <a:spcPts val="600"/>
              </a:spcBef>
              <a:buClr>
                <a:srgbClr val="CC0000"/>
              </a:buClr>
              <a:buSzPct val="110000"/>
            </a:pPr>
            <a:r>
              <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rPr>
              <a:t>USE GUIDELINES</a:t>
            </a:r>
          </a:p>
          <a:p>
            <a:pPr>
              <a:lnSpc>
                <a:spcPct val="90000"/>
              </a:lnSpc>
              <a:spcBef>
                <a:spcPts val="600"/>
              </a:spcBef>
              <a:buClr>
                <a:srgbClr val="CC0000"/>
              </a:buClr>
              <a:buSzPct val="110000"/>
            </a:pPr>
            <a:r>
              <a:rPr lang="en-US" sz="1200" b="0">
                <a:gradFill>
                  <a:gsLst>
                    <a:gs pos="0">
                      <a:schemeClr val="bg1"/>
                    </a:gs>
                    <a:gs pos="99000">
                      <a:schemeClr val="bg1"/>
                    </a:gs>
                  </a:gsLst>
                  <a:lin ang="5400000" scaled="0"/>
                </a:gradFill>
                <a:latin typeface="Arial" panose="020B0604020202020204" pitchFamily="34" charset="0"/>
                <a:cs typeface="Arial" panose="020B0604020202020204" pitchFamily="34" charset="0"/>
              </a:rPr>
              <a:t>This template has been designed</a:t>
            </a: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 for use in Microsoft Office on a PC operating system. </a:t>
            </a:r>
          </a:p>
          <a:p>
            <a:pPr>
              <a:lnSpc>
                <a:spcPct val="90000"/>
              </a:lnSpc>
              <a:spcBef>
                <a:spcPts val="600"/>
              </a:spcBef>
              <a:buClr>
                <a:srgbClr val="CC0000"/>
              </a:buClr>
              <a:buSzPct val="110000"/>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general presentations tips and tricks visit: </a:t>
            </a: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3"/>
              </a:rPr>
              <a:t>https://sp.slalom.com/ourfirm/studio/Templates/PowerPoint%20Tips%20and%20Tricks.pdf</a:t>
            </a: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90000"/>
              </a:lnSpc>
              <a:spcBef>
                <a:spcPts val="600"/>
              </a:spcBef>
              <a:spcAft>
                <a:spcPts val="0"/>
              </a:spcAft>
              <a:buClr>
                <a:srgbClr val="CC0000"/>
              </a:buClr>
              <a:buSzPct val="110000"/>
              <a:buFontTx/>
              <a:buNone/>
              <a:tabLst/>
              <a:defRPr/>
            </a:pP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rPr>
              <a:t>For questions about this template email: </a:t>
            </a:r>
            <a:r>
              <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hlinkClick r:id="rId4"/>
              </a:rPr>
              <a:t>thestudio@slalom.com</a:t>
            </a:r>
            <a:endParaRPr lang="en-US" sz="1200" b="0" baseline="0">
              <a:gradFill>
                <a:gsLst>
                  <a:gs pos="0">
                    <a:schemeClr val="bg1"/>
                  </a:gs>
                  <a:gs pos="99000">
                    <a:schemeClr val="bg1"/>
                  </a:gs>
                </a:gsLst>
                <a:lin ang="5400000" scaled="0"/>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80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Gray Background">
    <p:bg>
      <p:bgPr>
        <a:solidFill>
          <a:schemeClr val="tx1"/>
        </a:solidFill>
        <a:effectLst/>
      </p:bgPr>
    </p:bg>
    <p:spTree>
      <p:nvGrpSpPr>
        <p:cNvPr id="1" name=""/>
        <p:cNvGrpSpPr/>
        <p:nvPr/>
      </p:nvGrpSpPr>
      <p:grpSpPr>
        <a:xfrm>
          <a:off x="0" y="0"/>
          <a:ext cx="0" cy="0"/>
          <a:chOff x="0" y="0"/>
          <a:chExt cx="0" cy="0"/>
        </a:xfrm>
      </p:grpSpPr>
      <p:sp>
        <p:nvSpPr>
          <p:cNvPr id="11" name="TextBox 10"/>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itle Placeholder 1"/>
          <p:cNvSpPr>
            <a:spLocks noGrp="1"/>
          </p:cNvSpPr>
          <p:nvPr>
            <p:ph type="title" hasCustomPrompt="1"/>
          </p:nvPr>
        </p:nvSpPr>
        <p:spPr>
          <a:xfrm>
            <a:off x="725478" y="2384349"/>
            <a:ext cx="3949430" cy="374802"/>
          </a:xfrm>
          <a:prstGeom prst="rect">
            <a:avLst/>
          </a:prstGeom>
        </p:spPr>
        <p:txBody>
          <a:bodyPr vert="horz" lIns="0" tIns="45720" rIns="91440" bIns="45720" rtlCol="0" anchor="ctr">
            <a:noAutofit/>
          </a:bodyPr>
          <a:lstStyle>
            <a:lvl1pPr algn="ctr" defTabSz="685766" rtl="0" eaLnBrk="1" latinLnBrk="0" hangingPunct="1">
              <a:lnSpc>
                <a:spcPct val="90000"/>
              </a:lnSpc>
              <a:spcBef>
                <a:spcPct val="0"/>
              </a:spcBef>
              <a:buNone/>
              <a:defRPr lang="en-US" sz="2800" b="0" kern="1200" spc="13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Tree>
    <p:extLst>
      <p:ext uri="{BB962C8B-B14F-4D97-AF65-F5344CB8AC3E}">
        <p14:creationId xmlns:p14="http://schemas.microsoft.com/office/powerpoint/2010/main" val="368423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graphic background">
    <p:bg>
      <p:bgPr>
        <a:solidFill>
          <a:srgbClr val="FFFFFF"/>
        </a:solidFill>
        <a:effectLst/>
      </p:bgPr>
    </p:bg>
    <p:spTree>
      <p:nvGrpSpPr>
        <p:cNvPr id="1" name=""/>
        <p:cNvGrpSpPr/>
        <p:nvPr/>
      </p:nvGrpSpPr>
      <p:grpSpPr>
        <a:xfrm>
          <a:off x="0" y="0"/>
          <a:ext cx="0" cy="0"/>
          <a:chOff x="0" y="0"/>
          <a:chExt cx="0" cy="0"/>
        </a:xfrm>
      </p:grpSpPr>
      <p:sp>
        <p:nvSpPr>
          <p:cNvPr id="9"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3805140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_Subtitle">
    <p:bg>
      <p:bgPr>
        <a:solidFill>
          <a:schemeClr val="accent2"/>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userDrawn="1"/>
        </p:nvSpPr>
        <p:spPr>
          <a:xfrm>
            <a:off x="287792" y="4800737"/>
            <a:ext cx="592470" cy="138499"/>
          </a:xfrm>
          <a:prstGeom prst="rect">
            <a:avLst/>
          </a:prstGeom>
          <a:noFill/>
        </p:spPr>
        <p:txBody>
          <a:bodyPr wrap="none" lIns="0" bIns="0" rtlCol="0" anchor="b" anchorCtr="0">
            <a:spAutoFit/>
          </a:bodyPr>
          <a:lstStyle/>
          <a:p>
            <a:pPr defTabSz="685755"/>
            <a:r>
              <a:rPr lang="en-AU" sz="600" spc="75">
                <a:solidFill>
                  <a:schemeClr val="bg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8"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solidFill>
                  <a:schemeClr val="bg1"/>
                </a:soli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solidFill>
                  <a:schemeClr val="bg1"/>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76052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5"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8"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3666952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eft Aligned Title and Subtitle">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47135"/>
            <a:ext cx="323309" cy="201168"/>
          </a:xfrm>
          <a:prstGeom prst="rect">
            <a:avLst/>
          </a:prstGeom>
        </p:spPr>
        <p:txBody>
          <a:bodyPr lIns="0" tIns="0" rIns="0" bIns="0"/>
          <a:lstStyle>
            <a:lvl1pPr algn="r">
              <a:defRPr lang="en-US" sz="600" smtClean="0"/>
            </a:lvl1pPr>
          </a:lstStyle>
          <a:p>
            <a:fld id="{DCF0B2EB-ADD0-4300-9191-3212D50B556E}" type="slidenum">
              <a:rPr lang="en-US" smtClean="0"/>
              <a:pPr/>
              <a:t>‹#›</a:t>
            </a:fld>
            <a:endParaRPr lang="en-US"/>
          </a:p>
        </p:txBody>
      </p:sp>
      <p:sp>
        <p:nvSpPr>
          <p:cNvPr id="9" name="Content Placeholder 2"/>
          <p:cNvSpPr>
            <a:spLocks noGrp="1"/>
          </p:cNvSpPr>
          <p:nvPr>
            <p:ph sz="quarter" idx="17" hasCustomPrompt="1"/>
          </p:nvPr>
        </p:nvSpPr>
        <p:spPr>
          <a:xfrm>
            <a:off x="312789" y="1259023"/>
            <a:ext cx="4087762" cy="3333147"/>
          </a:xfrm>
        </p:spPr>
        <p:txBody>
          <a:bodyPr>
            <a:noAutofit/>
          </a:bodyPr>
          <a:lstStyle>
            <a:lvl1pPr>
              <a:defRPr baseline="0"/>
            </a:lvl1pPr>
          </a:lstStyle>
          <a:p>
            <a:pPr lvl="0"/>
            <a:r>
              <a:rPr lang="en-US" dirty="0"/>
              <a:t>Click and type to add content or click icon to insert content</a:t>
            </a:r>
          </a:p>
        </p:txBody>
      </p:sp>
      <p:sp>
        <p:nvSpPr>
          <p:cNvPr id="8" name="Content Placeholder 2"/>
          <p:cNvSpPr>
            <a:spLocks noGrp="1"/>
          </p:cNvSpPr>
          <p:nvPr>
            <p:ph sz="quarter" idx="18" hasCustomPrompt="1"/>
          </p:nvPr>
        </p:nvSpPr>
        <p:spPr>
          <a:xfrm>
            <a:off x="4749177" y="1259023"/>
            <a:ext cx="4087762" cy="3333147"/>
          </a:xfrm>
        </p:spPr>
        <p:txBody>
          <a:bodyPr>
            <a:noAutofit/>
          </a:bodyPr>
          <a:lstStyle>
            <a:lvl1pPr>
              <a:defRPr baseline="0"/>
            </a:lvl1pPr>
          </a:lstStyle>
          <a:p>
            <a:pPr lvl="0"/>
            <a:r>
              <a:rPr lang="en-US" dirty="0"/>
              <a:t>Click and type to add content or click icon to insert content</a:t>
            </a:r>
          </a:p>
        </p:txBody>
      </p:sp>
      <p:sp>
        <p:nvSpPr>
          <p:cNvPr id="14"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5"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3944074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ork Example 1">
    <p:bg>
      <p:bgPr>
        <a:solidFill>
          <a:srgbClr val="FFFFFF"/>
        </a:solidFill>
        <a:effectLst/>
      </p:bgPr>
    </p:bg>
    <p:spTree>
      <p:nvGrpSpPr>
        <p:cNvPr id="1" name=""/>
        <p:cNvGrpSpPr/>
        <p:nvPr/>
      </p:nvGrpSpPr>
      <p:grpSpPr>
        <a:xfrm>
          <a:off x="0" y="0"/>
          <a:ext cx="0" cy="0"/>
          <a:chOff x="0" y="0"/>
          <a:chExt cx="0" cy="0"/>
        </a:xfrm>
      </p:grpSpPr>
      <p:sp>
        <p:nvSpPr>
          <p:cNvPr id="18" name="Picture Placeholder 4"/>
          <p:cNvSpPr>
            <a:spLocks noGrp="1"/>
          </p:cNvSpPr>
          <p:nvPr>
            <p:ph type="pic" sz="quarter" idx="21"/>
          </p:nvPr>
        </p:nvSpPr>
        <p:spPr>
          <a:xfrm>
            <a:off x="0" y="1068386"/>
            <a:ext cx="9144000" cy="2330452"/>
          </a:xfrm>
          <a:prstGeom prst="rect">
            <a:avLst/>
          </a:prstGeom>
          <a:solidFill>
            <a:schemeClr val="bg1">
              <a:lumMod val="50000"/>
            </a:schemeClr>
          </a:solidFill>
        </p:spPr>
        <p:txBody>
          <a:bodyPr tIns="18288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10"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1"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31456528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k Example 2">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0" y="1068386"/>
            <a:ext cx="4583875" cy="2813414"/>
          </a:xfrm>
          <a:prstGeom prst="rect">
            <a:avLst/>
          </a:prstGeom>
          <a:solidFill>
            <a:schemeClr val="bg1">
              <a:lumMod val="50000"/>
            </a:schemeClr>
          </a:solidFill>
        </p:spPr>
        <p:txBody>
          <a:bodyPr tIns="18288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11"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2"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175544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k Example 4">
    <p:bg>
      <p:bgPr>
        <a:solidFill>
          <a:srgbClr val="FFFFFF"/>
        </a:solidFill>
        <a:effectLst/>
      </p:bgPr>
    </p:bg>
    <p:spTree>
      <p:nvGrpSpPr>
        <p:cNvPr id="1" name=""/>
        <p:cNvGrpSpPr/>
        <p:nvPr/>
      </p:nvGrpSpPr>
      <p:grpSpPr>
        <a:xfrm>
          <a:off x="0" y="0"/>
          <a:ext cx="0" cy="0"/>
          <a:chOff x="0" y="0"/>
          <a:chExt cx="0" cy="0"/>
        </a:xfrm>
      </p:grpSpPr>
      <p:sp>
        <p:nvSpPr>
          <p:cNvPr id="8" name="Picture Placeholder 4"/>
          <p:cNvSpPr>
            <a:spLocks noGrp="1"/>
          </p:cNvSpPr>
          <p:nvPr>
            <p:ph type="pic" sz="quarter" idx="21"/>
          </p:nvPr>
        </p:nvSpPr>
        <p:spPr>
          <a:xfrm>
            <a:off x="4572000" y="0"/>
            <a:ext cx="4572000" cy="5143500"/>
          </a:xfrm>
          <a:prstGeom prst="rect">
            <a:avLst/>
          </a:prstGeom>
          <a:solidFill>
            <a:schemeClr val="bg1">
              <a:lumMod val="50000"/>
            </a:schemeClr>
          </a:solidFill>
        </p:spPr>
        <p:txBody>
          <a:bodyPr tIns="29260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12" name="Text Placeholder 10"/>
          <p:cNvSpPr>
            <a:spLocks noGrp="1"/>
          </p:cNvSpPr>
          <p:nvPr>
            <p:ph type="body" sz="quarter" idx="14" hasCustomPrompt="1"/>
          </p:nvPr>
        </p:nvSpPr>
        <p:spPr>
          <a:xfrm>
            <a:off x="304801" y="325090"/>
            <a:ext cx="4061926"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312789" y="771212"/>
            <a:ext cx="4057048"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1283454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hoto and Text layout">
    <p:bg>
      <p:bgPr>
        <a:solidFill>
          <a:srgbClr val="FFFFFF"/>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2"/>
          </p:nvPr>
        </p:nvSpPr>
        <p:spPr>
          <a:xfrm>
            <a:off x="0" y="0"/>
            <a:ext cx="9144000" cy="3713871"/>
          </a:xfrm>
          <a:prstGeom prst="rect">
            <a:avLst/>
          </a:prstGeom>
          <a:solidFill>
            <a:schemeClr val="bg1">
              <a:lumMod val="50000"/>
            </a:schemeClr>
          </a:solidFill>
        </p:spPr>
        <p:txBody>
          <a:bodyPr tIns="22860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p:spPr>
        <p:txBody>
          <a:bodyPr lIns="0" tIns="0" rIns="0" bIns="0"/>
          <a:lstStyle>
            <a:lvl1pPr algn="r">
              <a:defRPr lang="en-US" sz="6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704085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ortfolio">
    <p:bg>
      <p:bgPr>
        <a:solidFill>
          <a:srgbClr val="FFFFFF"/>
        </a:solidFill>
        <a:effectLst/>
      </p:bgPr>
    </p:bg>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3" name="Picture Placeholder 2"/>
          <p:cNvSpPr>
            <a:spLocks noGrp="1"/>
          </p:cNvSpPr>
          <p:nvPr>
            <p:ph type="pic" sz="quarter" idx="17" hasCustomPrompt="1"/>
          </p:nvPr>
        </p:nvSpPr>
        <p:spPr>
          <a:xfrm>
            <a:off x="841602" y="1256165"/>
            <a:ext cx="3657600" cy="2514600"/>
          </a:xfrm>
          <a:solidFill>
            <a:schemeClr val="bg1">
              <a:lumMod val="50000"/>
            </a:schemeClr>
          </a:solidFill>
        </p:spPr>
        <p:txBody>
          <a:bodyPr vert="horz" wrap="square" lIns="0" tIns="2286000" rIns="0" bIns="45720" rtlCol="0">
            <a:noAutofit/>
          </a:bodyPr>
          <a:lstStyle>
            <a:lvl1pPr>
              <a:defRPr lang="en-US" sz="9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9" name="Picture Placeholder 2"/>
          <p:cNvSpPr>
            <a:spLocks noGrp="1"/>
          </p:cNvSpPr>
          <p:nvPr>
            <p:ph type="pic" sz="quarter" idx="18" hasCustomPrompt="1"/>
          </p:nvPr>
        </p:nvSpPr>
        <p:spPr>
          <a:xfrm>
            <a:off x="4687887" y="1256165"/>
            <a:ext cx="3657600" cy="2514600"/>
          </a:xfrm>
          <a:solidFill>
            <a:schemeClr val="bg1">
              <a:lumMod val="50000"/>
            </a:schemeClr>
          </a:solidFill>
        </p:spPr>
        <p:txBody>
          <a:bodyPr vert="horz" wrap="square" lIns="0" tIns="2286000" rIns="0" bIns="45720" rtlCol="0">
            <a:noAutofit/>
          </a:bodyPr>
          <a:lstStyle>
            <a:lvl1pPr>
              <a:defRPr lang="en-US" sz="900" b="1">
                <a:gradFill>
                  <a:gsLst>
                    <a:gs pos="2419">
                      <a:schemeClr val="bg1"/>
                    </a:gs>
                    <a:gs pos="8000">
                      <a:schemeClr val="bg1"/>
                    </a:gs>
                  </a:gsLst>
                  <a:lin ang="5400000" scaled="0"/>
                </a:gradFill>
              </a:defRPr>
            </a:lvl1pPr>
          </a:lstStyle>
          <a:p>
            <a:pPr marL="0" lvl="0" indent="0" algn="ctr">
              <a:buNone/>
            </a:pPr>
            <a:r>
              <a:rPr lang="en-US"/>
              <a:t>Click to add picture</a:t>
            </a:r>
          </a:p>
        </p:txBody>
      </p:sp>
      <p:sp>
        <p:nvSpPr>
          <p:cNvPr id="12"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3"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315815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Title Slide">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04800" y="1688951"/>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313932" y="2963121"/>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3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grpSp>
        <p:nvGrpSpPr>
          <p:cNvPr id="8" name="Group 7"/>
          <p:cNvGrpSpPr/>
          <p:nvPr userDrawn="1"/>
        </p:nvGrpSpPr>
        <p:grpSpPr>
          <a:xfrm>
            <a:off x="287792" y="4744879"/>
            <a:ext cx="8565013" cy="194357"/>
            <a:chOff x="304619" y="4744879"/>
            <a:chExt cx="8565013" cy="194357"/>
          </a:xfrm>
        </p:grpSpPr>
        <p:sp>
          <p:nvSpPr>
            <p:cNvPr id="9" name="TextBox 8"/>
            <p:cNvSpPr txBox="1"/>
            <p:nvPr/>
          </p:nvSpPr>
          <p:spPr>
            <a:xfrm>
              <a:off x="304619"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ext Placeholder 10"/>
          <p:cNvSpPr>
            <a:spLocks noGrp="1"/>
          </p:cNvSpPr>
          <p:nvPr>
            <p:ph type="body" sz="quarter" idx="22" hasCustomPrompt="1"/>
          </p:nvPr>
        </p:nvSpPr>
        <p:spPr>
          <a:xfrm>
            <a:off x="313932" y="3313367"/>
            <a:ext cx="8445894" cy="208271"/>
          </a:xfrm>
        </p:spPr>
        <p:txBody>
          <a:bodyPr lIns="0" tIns="0" rIns="0" bIns="0">
            <a:normAutofit/>
          </a:bodyPr>
          <a:lstStyle>
            <a:lvl1pPr marL="0" indent="0" algn="l">
              <a:buNone/>
              <a:defRPr sz="900" b="0" kern="0" spc="38"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3110338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23916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3065502"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4945921"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678947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hasCustomPrompt="1"/>
          </p:nvPr>
        </p:nvSpPr>
        <p:spPr>
          <a:xfrm>
            <a:off x="991305" y="2712043"/>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5" name="Text Placeholder 10"/>
          <p:cNvSpPr>
            <a:spLocks noGrp="1"/>
          </p:cNvSpPr>
          <p:nvPr>
            <p:ph type="body" sz="quarter" idx="22"/>
          </p:nvPr>
        </p:nvSpPr>
        <p:spPr>
          <a:xfrm>
            <a:off x="99130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8" name="Text Placeholder 10"/>
          <p:cNvSpPr>
            <a:spLocks noGrp="1"/>
          </p:cNvSpPr>
          <p:nvPr>
            <p:ph type="body" sz="quarter" idx="23" hasCustomPrompt="1"/>
          </p:nvPr>
        </p:nvSpPr>
        <p:spPr>
          <a:xfrm>
            <a:off x="2817647" y="2712043"/>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9" name="Text Placeholder 10"/>
          <p:cNvSpPr>
            <a:spLocks noGrp="1"/>
          </p:cNvSpPr>
          <p:nvPr>
            <p:ph type="body" sz="quarter" idx="24"/>
          </p:nvPr>
        </p:nvSpPr>
        <p:spPr>
          <a:xfrm>
            <a:off x="2817645"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0" name="Text Placeholder 10"/>
          <p:cNvSpPr>
            <a:spLocks noGrp="1"/>
          </p:cNvSpPr>
          <p:nvPr>
            <p:ph type="body" sz="quarter" idx="25" hasCustomPrompt="1"/>
          </p:nvPr>
        </p:nvSpPr>
        <p:spPr>
          <a:xfrm>
            <a:off x="4698066" y="2712043"/>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1" name="Text Placeholder 10"/>
          <p:cNvSpPr>
            <a:spLocks noGrp="1"/>
          </p:cNvSpPr>
          <p:nvPr>
            <p:ph type="body" sz="quarter" idx="26"/>
          </p:nvPr>
        </p:nvSpPr>
        <p:spPr>
          <a:xfrm>
            <a:off x="4698064"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2" name="Text Placeholder 10"/>
          <p:cNvSpPr>
            <a:spLocks noGrp="1"/>
          </p:cNvSpPr>
          <p:nvPr>
            <p:ph type="body" sz="quarter" idx="27" hasCustomPrompt="1"/>
          </p:nvPr>
        </p:nvSpPr>
        <p:spPr>
          <a:xfrm>
            <a:off x="6541615" y="2712043"/>
            <a:ext cx="1575711" cy="215359"/>
          </a:xfrm>
          <a:prstGeom prst="rect">
            <a:avLst/>
          </a:prstGeom>
        </p:spPr>
        <p:txBody>
          <a:bodyPr lIns="0" tIns="0" rIns="0" bIns="0">
            <a:noAutofit/>
          </a:bodyPr>
          <a:lstStyle>
            <a:lvl1pPr marL="0" indent="0" algn="ctr">
              <a:buNone/>
              <a:defRPr sz="1100" b="1" baseline="0">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3" name="Text Placeholder 10"/>
          <p:cNvSpPr>
            <a:spLocks noGrp="1"/>
          </p:cNvSpPr>
          <p:nvPr>
            <p:ph type="body" sz="quarter" idx="28"/>
          </p:nvPr>
        </p:nvSpPr>
        <p:spPr>
          <a:xfrm>
            <a:off x="654161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7"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28"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7948833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2">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24" name="Picture Placeholder 2"/>
          <p:cNvSpPr>
            <a:spLocks noGrp="1"/>
          </p:cNvSpPr>
          <p:nvPr>
            <p:ph type="pic" idx="17"/>
          </p:nvPr>
        </p:nvSpPr>
        <p:spPr>
          <a:xfrm>
            <a:off x="1216118"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25" name="Text Placeholder 10"/>
          <p:cNvSpPr>
            <a:spLocks noGrp="1"/>
          </p:cNvSpPr>
          <p:nvPr>
            <p:ph type="body" sz="quarter" idx="18" hasCustomPrompt="1"/>
          </p:nvPr>
        </p:nvSpPr>
        <p:spPr>
          <a:xfrm>
            <a:off x="865943"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6" name="Text Placeholder 10"/>
          <p:cNvSpPr>
            <a:spLocks noGrp="1"/>
          </p:cNvSpPr>
          <p:nvPr>
            <p:ph type="body" sz="quarter" idx="19"/>
          </p:nvPr>
        </p:nvSpPr>
        <p:spPr>
          <a:xfrm>
            <a:off x="865942"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7" name="Picture Placeholder 2"/>
          <p:cNvSpPr>
            <a:spLocks noGrp="1"/>
          </p:cNvSpPr>
          <p:nvPr>
            <p:ph type="pic" idx="20"/>
          </p:nvPr>
        </p:nvSpPr>
        <p:spPr>
          <a:xfrm>
            <a:off x="3157460"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28" name="Text Placeholder 10"/>
          <p:cNvSpPr>
            <a:spLocks noGrp="1"/>
          </p:cNvSpPr>
          <p:nvPr>
            <p:ph type="body" sz="quarter" idx="21" hasCustomPrompt="1"/>
          </p:nvPr>
        </p:nvSpPr>
        <p:spPr>
          <a:xfrm>
            <a:off x="2807285"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9" name="Text Placeholder 10"/>
          <p:cNvSpPr>
            <a:spLocks noGrp="1"/>
          </p:cNvSpPr>
          <p:nvPr>
            <p:ph type="body" sz="quarter" idx="22"/>
          </p:nvPr>
        </p:nvSpPr>
        <p:spPr>
          <a:xfrm>
            <a:off x="2807283"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0" name="Picture Placeholder 2"/>
          <p:cNvSpPr>
            <a:spLocks noGrp="1"/>
          </p:cNvSpPr>
          <p:nvPr>
            <p:ph type="pic" idx="23"/>
          </p:nvPr>
        </p:nvSpPr>
        <p:spPr>
          <a:xfrm>
            <a:off x="5098801"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31" name="Text Placeholder 10"/>
          <p:cNvSpPr>
            <a:spLocks noGrp="1"/>
          </p:cNvSpPr>
          <p:nvPr>
            <p:ph type="body" sz="quarter" idx="24" hasCustomPrompt="1"/>
          </p:nvPr>
        </p:nvSpPr>
        <p:spPr>
          <a:xfrm>
            <a:off x="4748626"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2" name="Text Placeholder 10"/>
          <p:cNvSpPr>
            <a:spLocks noGrp="1"/>
          </p:cNvSpPr>
          <p:nvPr>
            <p:ph type="body" sz="quarter" idx="25"/>
          </p:nvPr>
        </p:nvSpPr>
        <p:spPr>
          <a:xfrm>
            <a:off x="4748624"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3" name="Picture Placeholder 2"/>
          <p:cNvSpPr>
            <a:spLocks noGrp="1"/>
          </p:cNvSpPr>
          <p:nvPr>
            <p:ph type="pic" idx="26"/>
          </p:nvPr>
        </p:nvSpPr>
        <p:spPr>
          <a:xfrm>
            <a:off x="7040142" y="1115856"/>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34" name="Text Placeholder 10"/>
          <p:cNvSpPr>
            <a:spLocks noGrp="1"/>
          </p:cNvSpPr>
          <p:nvPr>
            <p:ph type="body" sz="quarter" idx="27" hasCustomPrompt="1"/>
          </p:nvPr>
        </p:nvSpPr>
        <p:spPr>
          <a:xfrm>
            <a:off x="6689967" y="2117882"/>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5" name="Text Placeholder 10"/>
          <p:cNvSpPr>
            <a:spLocks noGrp="1"/>
          </p:cNvSpPr>
          <p:nvPr>
            <p:ph type="body" sz="quarter" idx="28"/>
          </p:nvPr>
        </p:nvSpPr>
        <p:spPr>
          <a:xfrm>
            <a:off x="6689966" y="2351162"/>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6" name="Picture Placeholder 2"/>
          <p:cNvSpPr>
            <a:spLocks noGrp="1"/>
          </p:cNvSpPr>
          <p:nvPr>
            <p:ph type="pic" idx="29"/>
          </p:nvPr>
        </p:nvSpPr>
        <p:spPr>
          <a:xfrm>
            <a:off x="1216118"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37" name="Text Placeholder 10"/>
          <p:cNvSpPr>
            <a:spLocks noGrp="1"/>
          </p:cNvSpPr>
          <p:nvPr>
            <p:ph type="body" sz="quarter" idx="30" hasCustomPrompt="1"/>
          </p:nvPr>
        </p:nvSpPr>
        <p:spPr>
          <a:xfrm>
            <a:off x="865943"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8" name="Text Placeholder 10"/>
          <p:cNvSpPr>
            <a:spLocks noGrp="1"/>
          </p:cNvSpPr>
          <p:nvPr>
            <p:ph type="body" sz="quarter" idx="31"/>
          </p:nvPr>
        </p:nvSpPr>
        <p:spPr>
          <a:xfrm>
            <a:off x="865942"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39" name="Picture Placeholder 2"/>
          <p:cNvSpPr>
            <a:spLocks noGrp="1"/>
          </p:cNvSpPr>
          <p:nvPr>
            <p:ph type="pic" idx="32"/>
          </p:nvPr>
        </p:nvSpPr>
        <p:spPr>
          <a:xfrm>
            <a:off x="3157460"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40" name="Text Placeholder 10"/>
          <p:cNvSpPr>
            <a:spLocks noGrp="1"/>
          </p:cNvSpPr>
          <p:nvPr>
            <p:ph type="body" sz="quarter" idx="33" hasCustomPrompt="1"/>
          </p:nvPr>
        </p:nvSpPr>
        <p:spPr>
          <a:xfrm>
            <a:off x="2807285"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41" name="Text Placeholder 10"/>
          <p:cNvSpPr>
            <a:spLocks noGrp="1"/>
          </p:cNvSpPr>
          <p:nvPr>
            <p:ph type="body" sz="quarter" idx="34"/>
          </p:nvPr>
        </p:nvSpPr>
        <p:spPr>
          <a:xfrm>
            <a:off x="2807283"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42" name="Picture Placeholder 2"/>
          <p:cNvSpPr>
            <a:spLocks noGrp="1"/>
          </p:cNvSpPr>
          <p:nvPr>
            <p:ph type="pic" idx="35"/>
          </p:nvPr>
        </p:nvSpPr>
        <p:spPr>
          <a:xfrm>
            <a:off x="5098801"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43" name="Text Placeholder 10"/>
          <p:cNvSpPr>
            <a:spLocks noGrp="1"/>
          </p:cNvSpPr>
          <p:nvPr>
            <p:ph type="body" sz="quarter" idx="36" hasCustomPrompt="1"/>
          </p:nvPr>
        </p:nvSpPr>
        <p:spPr>
          <a:xfrm>
            <a:off x="4748626"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44" name="Text Placeholder 10"/>
          <p:cNvSpPr>
            <a:spLocks noGrp="1"/>
          </p:cNvSpPr>
          <p:nvPr>
            <p:ph type="body" sz="quarter" idx="37"/>
          </p:nvPr>
        </p:nvSpPr>
        <p:spPr>
          <a:xfrm>
            <a:off x="4748624"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45" name="Picture Placeholder 2"/>
          <p:cNvSpPr>
            <a:spLocks noGrp="1"/>
          </p:cNvSpPr>
          <p:nvPr>
            <p:ph type="pic" idx="38"/>
          </p:nvPr>
        </p:nvSpPr>
        <p:spPr>
          <a:xfrm>
            <a:off x="7040142" y="2918921"/>
            <a:ext cx="875361" cy="875361"/>
          </a:xfrm>
          <a:prstGeom prst="ellipse">
            <a:avLst/>
          </a:prstGeom>
          <a:solidFill>
            <a:schemeClr val="bg1">
              <a:lumMod val="50000"/>
            </a:schemeClr>
          </a:solidFill>
        </p:spPr>
        <p:txBody>
          <a:bodyPr anchor="t">
            <a:normAutofit/>
          </a:bodyPr>
          <a:lstStyle>
            <a:lvl1pPr marL="0" indent="0" algn="ctr">
              <a:buNone/>
              <a:defRPr sz="75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vl2pPr marL="257168"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2" indent="0">
              <a:buNone/>
              <a:defRPr sz="1125"/>
            </a:lvl7pPr>
            <a:lvl8pPr marL="1800180" indent="0">
              <a:buNone/>
              <a:defRPr sz="1125"/>
            </a:lvl8pPr>
            <a:lvl9pPr marL="2057348" indent="0">
              <a:buNone/>
              <a:defRPr sz="1125"/>
            </a:lvl9pPr>
          </a:lstStyle>
          <a:p>
            <a:r>
              <a:rPr lang="en-US"/>
              <a:t>Click icon to add picture</a:t>
            </a:r>
          </a:p>
        </p:txBody>
      </p:sp>
      <p:sp>
        <p:nvSpPr>
          <p:cNvPr id="46" name="Text Placeholder 10"/>
          <p:cNvSpPr>
            <a:spLocks noGrp="1"/>
          </p:cNvSpPr>
          <p:nvPr>
            <p:ph type="body" sz="quarter" idx="39" hasCustomPrompt="1"/>
          </p:nvPr>
        </p:nvSpPr>
        <p:spPr>
          <a:xfrm>
            <a:off x="6689967" y="3920946"/>
            <a:ext cx="1575711" cy="215359"/>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47" name="Text Placeholder 10"/>
          <p:cNvSpPr>
            <a:spLocks noGrp="1"/>
          </p:cNvSpPr>
          <p:nvPr>
            <p:ph type="body" sz="quarter" idx="40"/>
          </p:nvPr>
        </p:nvSpPr>
        <p:spPr>
          <a:xfrm>
            <a:off x="6689966" y="4154227"/>
            <a:ext cx="1575714" cy="38752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52" name="Text Placeholder 10"/>
          <p:cNvSpPr>
            <a:spLocks noGrp="1"/>
          </p:cNvSpPr>
          <p:nvPr>
            <p:ph type="body" sz="quarter" idx="14" hasCustomPrompt="1"/>
          </p:nvPr>
        </p:nvSpPr>
        <p:spPr>
          <a:xfrm>
            <a:off x="304801" y="325090"/>
            <a:ext cx="8534400" cy="337614"/>
          </a:xfrm>
        </p:spPr>
        <p:txBody>
          <a:bodyPr vert="horz" wrap="square" lIns="0" tIns="0" rIns="0" bIns="0" rtlCol="0">
            <a:noAutofit/>
          </a:bodyPr>
          <a:lstStyle>
            <a:lvl1pPr marL="285750" indent="-285750">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53" name="Text Placeholder 4"/>
          <p:cNvSpPr>
            <a:spLocks noGrp="1"/>
          </p:cNvSpPr>
          <p:nvPr>
            <p:ph type="body" sz="quarter" idx="16"/>
          </p:nvPr>
        </p:nvSpPr>
        <p:spPr>
          <a:xfrm>
            <a:off x="312788" y="771212"/>
            <a:ext cx="8524151" cy="170816"/>
          </a:xfrm>
        </p:spPr>
        <p:txBody>
          <a:bodyPr tIns="0"/>
          <a:lstStyle>
            <a:lvl1pPr marL="0" indent="0">
              <a:buNone/>
              <a:defRPr lang="en-US" sz="1100" kern="1200" spc="40"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spTree>
    <p:extLst>
      <p:ext uri="{BB962C8B-B14F-4D97-AF65-F5344CB8AC3E}">
        <p14:creationId xmlns:p14="http://schemas.microsoft.com/office/powerpoint/2010/main" val="11557421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3">
    <p:bg>
      <p:bgPr>
        <a:solidFill>
          <a:srgbClr val="FFFFFF"/>
        </a:solidFill>
        <a:effectLst/>
      </p:bgPr>
    </p:bg>
    <p:spTree>
      <p:nvGrpSpPr>
        <p:cNvPr id="1" name=""/>
        <p:cNvGrpSpPr/>
        <p:nvPr/>
      </p:nvGrpSpPr>
      <p:grpSpPr>
        <a:xfrm>
          <a:off x="0" y="0"/>
          <a:ext cx="0" cy="0"/>
          <a:chOff x="0" y="0"/>
          <a:chExt cx="0" cy="0"/>
        </a:xfrm>
      </p:grpSpPr>
      <p:sp>
        <p:nvSpPr>
          <p:cNvPr id="24" name="Rectangle 23"/>
          <p:cNvSpPr/>
          <p:nvPr userDrawn="1"/>
        </p:nvSpPr>
        <p:spPr>
          <a:xfrm>
            <a:off x="0" y="0"/>
            <a:ext cx="9144000"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14" name="Text Placeholder 10"/>
          <p:cNvSpPr>
            <a:spLocks noGrp="1"/>
          </p:cNvSpPr>
          <p:nvPr>
            <p:ph type="body" sz="quarter" idx="21" hasCustomPrompt="1"/>
          </p:nvPr>
        </p:nvSpPr>
        <p:spPr>
          <a:xfrm>
            <a:off x="645554" y="3266882"/>
            <a:ext cx="1485224" cy="234174"/>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5" name="Text Placeholder 10"/>
          <p:cNvSpPr>
            <a:spLocks noGrp="1"/>
          </p:cNvSpPr>
          <p:nvPr>
            <p:ph type="body" sz="quarter" idx="22"/>
          </p:nvPr>
        </p:nvSpPr>
        <p:spPr>
          <a:xfrm>
            <a:off x="645551" y="3501056"/>
            <a:ext cx="1485227" cy="223052"/>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8" name="Text Placeholder 10"/>
          <p:cNvSpPr>
            <a:spLocks noGrp="1"/>
          </p:cNvSpPr>
          <p:nvPr>
            <p:ph type="body" sz="quarter" idx="23" hasCustomPrompt="1"/>
          </p:nvPr>
        </p:nvSpPr>
        <p:spPr>
          <a:xfrm>
            <a:off x="2228983" y="3266882"/>
            <a:ext cx="1485224" cy="234174"/>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19" name="Text Placeholder 10"/>
          <p:cNvSpPr>
            <a:spLocks noGrp="1"/>
          </p:cNvSpPr>
          <p:nvPr>
            <p:ph type="body" sz="quarter" idx="24"/>
          </p:nvPr>
        </p:nvSpPr>
        <p:spPr>
          <a:xfrm>
            <a:off x="2228980" y="3501056"/>
            <a:ext cx="1485227" cy="223052"/>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0" name="Text Placeholder 10"/>
          <p:cNvSpPr>
            <a:spLocks noGrp="1"/>
          </p:cNvSpPr>
          <p:nvPr>
            <p:ph type="body" sz="quarter" idx="25" hasCustomPrompt="1"/>
          </p:nvPr>
        </p:nvSpPr>
        <p:spPr>
          <a:xfrm>
            <a:off x="3812420" y="3266882"/>
            <a:ext cx="1485224" cy="234174"/>
          </a:xfrm>
          <a:prstGeom prst="rect">
            <a:avLst/>
          </a:prstGeom>
        </p:spPr>
        <p:txBody>
          <a:bodyPr lIns="0" tIns="0" rIns="0" bIns="0">
            <a:noAutofit/>
          </a:bodyPr>
          <a:lstStyle>
            <a:lvl1pPr marL="0" indent="0" algn="ctr">
              <a:buNone/>
              <a:defRPr sz="110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1" name="Text Placeholder 10"/>
          <p:cNvSpPr>
            <a:spLocks noGrp="1"/>
          </p:cNvSpPr>
          <p:nvPr>
            <p:ph type="body" sz="quarter" idx="26"/>
          </p:nvPr>
        </p:nvSpPr>
        <p:spPr>
          <a:xfrm>
            <a:off x="3812417" y="3501056"/>
            <a:ext cx="1485227" cy="223052"/>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2" name="Text Placeholder 10"/>
          <p:cNvSpPr>
            <a:spLocks noGrp="1"/>
          </p:cNvSpPr>
          <p:nvPr>
            <p:ph type="body" sz="quarter" idx="27" hasCustomPrompt="1"/>
          </p:nvPr>
        </p:nvSpPr>
        <p:spPr>
          <a:xfrm>
            <a:off x="6969759" y="3266882"/>
            <a:ext cx="1485224" cy="234174"/>
          </a:xfrm>
          <a:prstGeom prst="rect">
            <a:avLst/>
          </a:prstGeom>
        </p:spPr>
        <p:txBody>
          <a:bodyPr lIns="0" tIns="0" rIns="0" bIns="0">
            <a:noAutofit/>
          </a:bodyPr>
          <a:lstStyle>
            <a:lvl1pPr marL="0" indent="0" algn="ctr">
              <a:buNone/>
              <a:defRPr sz="1100" b="1" baseline="0">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23" name="Text Placeholder 10"/>
          <p:cNvSpPr>
            <a:spLocks noGrp="1"/>
          </p:cNvSpPr>
          <p:nvPr>
            <p:ph type="body" sz="quarter" idx="28"/>
          </p:nvPr>
        </p:nvSpPr>
        <p:spPr>
          <a:xfrm>
            <a:off x="6969756" y="3501056"/>
            <a:ext cx="1485227" cy="223052"/>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5" name="Text Placeholder 10"/>
          <p:cNvSpPr>
            <a:spLocks noGrp="1"/>
          </p:cNvSpPr>
          <p:nvPr>
            <p:ph type="body" sz="quarter" idx="14" hasCustomPrompt="1"/>
          </p:nvPr>
        </p:nvSpPr>
        <p:spPr>
          <a:xfrm>
            <a:off x="304801" y="847068"/>
            <a:ext cx="8534400" cy="337614"/>
          </a:xfrm>
        </p:spPr>
        <p:txBody>
          <a:bodyPr vert="horz" wrap="square" lIns="0" tIns="0" rIns="0" bIns="0" rtlCol="0">
            <a:noAutofit/>
          </a:bodyPr>
          <a:lstStyle>
            <a:lvl1pPr marL="285750" indent="-285750" algn="ctr">
              <a:buFont typeface="Arial" panose="020B0604020202020204" pitchFamily="34" charset="0"/>
              <a:buNone/>
              <a:defRPr lang="id-ID" sz="2600" b="1" kern="0" spc="0" baseline="0" dirty="0">
                <a:solidFill>
                  <a:schemeClr val="bg1"/>
                </a:solidFill>
                <a:ea typeface="Roboto Medium" panose="02000000000000000000" pitchFamily="2" charset="0"/>
              </a:defRPr>
            </a:lvl1pPr>
          </a:lstStyle>
          <a:p>
            <a:pPr marL="0" lvl="0" indent="0"/>
            <a:r>
              <a:rPr lang="en-US" dirty="0"/>
              <a:t>Meet the team</a:t>
            </a:r>
          </a:p>
        </p:txBody>
      </p:sp>
      <p:sp>
        <p:nvSpPr>
          <p:cNvPr id="26" name="Picture Placeholder 2"/>
          <p:cNvSpPr>
            <a:spLocks noGrp="1"/>
          </p:cNvSpPr>
          <p:nvPr>
            <p:ph type="pic" sz="quarter" idx="17"/>
          </p:nvPr>
        </p:nvSpPr>
        <p:spPr>
          <a:xfrm>
            <a:off x="905971" y="2031750"/>
            <a:ext cx="1080000" cy="108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27" name="Picture Placeholder 2"/>
          <p:cNvSpPr>
            <a:spLocks noGrp="1"/>
          </p:cNvSpPr>
          <p:nvPr>
            <p:ph type="pic" sz="quarter" idx="18"/>
          </p:nvPr>
        </p:nvSpPr>
        <p:spPr>
          <a:xfrm>
            <a:off x="2469157" y="2031750"/>
            <a:ext cx="1080000" cy="108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28" name="Picture Placeholder 2"/>
          <p:cNvSpPr>
            <a:spLocks noGrp="1"/>
          </p:cNvSpPr>
          <p:nvPr>
            <p:ph type="pic" sz="quarter" idx="19"/>
          </p:nvPr>
        </p:nvSpPr>
        <p:spPr>
          <a:xfrm>
            <a:off x="4032343" y="2031750"/>
            <a:ext cx="1080000" cy="108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29" name="Picture Placeholder 2"/>
          <p:cNvSpPr>
            <a:spLocks noGrp="1"/>
          </p:cNvSpPr>
          <p:nvPr>
            <p:ph type="pic" sz="quarter" idx="20"/>
          </p:nvPr>
        </p:nvSpPr>
        <p:spPr>
          <a:xfrm>
            <a:off x="5595529" y="2031750"/>
            <a:ext cx="1080000" cy="108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30" name="Picture Placeholder 2"/>
          <p:cNvSpPr>
            <a:spLocks noGrp="1"/>
          </p:cNvSpPr>
          <p:nvPr>
            <p:ph type="pic" sz="quarter" idx="29"/>
          </p:nvPr>
        </p:nvSpPr>
        <p:spPr>
          <a:xfrm>
            <a:off x="7158714" y="2031750"/>
            <a:ext cx="1080000" cy="1080000"/>
          </a:xfrm>
          <a:prstGeom prst="ellipse">
            <a:avLst/>
          </a:prstGeom>
          <a:solidFill>
            <a:schemeClr val="bg1">
              <a:lumMod val="50000"/>
            </a:schemeClr>
          </a:solidFill>
          <a:ln w="28575">
            <a:solidFill>
              <a:schemeClr val="bg1"/>
            </a:solidFill>
          </a:ln>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31" name="Text Placeholder 10"/>
          <p:cNvSpPr>
            <a:spLocks noGrp="1"/>
          </p:cNvSpPr>
          <p:nvPr>
            <p:ph type="body" sz="quarter" idx="30" hasCustomPrompt="1"/>
          </p:nvPr>
        </p:nvSpPr>
        <p:spPr>
          <a:xfrm>
            <a:off x="5395857" y="3266882"/>
            <a:ext cx="1485224" cy="234174"/>
          </a:xfrm>
          <a:prstGeom prst="rect">
            <a:avLst/>
          </a:prstGeom>
        </p:spPr>
        <p:txBody>
          <a:bodyPr lIns="0" tIns="0" rIns="0" bIns="0">
            <a:noAutofit/>
          </a:bodyPr>
          <a:lstStyle>
            <a:lvl1pPr marL="0" indent="0" algn="ctr">
              <a:buNone/>
              <a:defRPr sz="1100" b="1" baseline="0">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a:t>
            </a:r>
          </a:p>
        </p:txBody>
      </p:sp>
      <p:sp>
        <p:nvSpPr>
          <p:cNvPr id="32" name="Text Placeholder 10"/>
          <p:cNvSpPr>
            <a:spLocks noGrp="1"/>
          </p:cNvSpPr>
          <p:nvPr>
            <p:ph type="body" sz="quarter" idx="31"/>
          </p:nvPr>
        </p:nvSpPr>
        <p:spPr>
          <a:xfrm>
            <a:off x="5395854" y="3501056"/>
            <a:ext cx="1485227" cy="223052"/>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Tree>
    <p:extLst>
      <p:ext uri="{BB962C8B-B14F-4D97-AF65-F5344CB8AC3E}">
        <p14:creationId xmlns:p14="http://schemas.microsoft.com/office/powerpoint/2010/main" val="376056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7DA0DAFF-DD53-4E09-94A3-3FB757666A6B}" type="slidenum">
              <a:rPr lang="en-US" smtClean="0"/>
              <a:pPr/>
              <a:t>‹#›</a:t>
            </a:fld>
            <a:endParaRPr lang="en-US"/>
          </a:p>
        </p:txBody>
      </p:sp>
    </p:spTree>
    <p:extLst>
      <p:ext uri="{BB962C8B-B14F-4D97-AF65-F5344CB8AC3E}">
        <p14:creationId xmlns:p14="http://schemas.microsoft.com/office/powerpoint/2010/main" val="1188510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Confidentiality">
    <p:bg>
      <p:bgPr>
        <a:solidFill>
          <a:srgbClr val="FFFFFF"/>
        </a:solidFill>
        <a:effectLst/>
      </p:bgPr>
    </p:bg>
    <p:spTree>
      <p:nvGrpSpPr>
        <p:cNvPr id="1" name=""/>
        <p:cNvGrpSpPr/>
        <p:nvPr/>
      </p:nvGrpSpPr>
      <p:grpSpPr>
        <a:xfrm>
          <a:off x="0" y="0"/>
          <a:ext cx="0" cy="0"/>
          <a:chOff x="0" y="0"/>
          <a:chExt cx="0" cy="0"/>
        </a:xfrm>
      </p:grpSpPr>
      <p:sp>
        <p:nvSpPr>
          <p:cNvPr id="2" name="TextBox 1"/>
          <p:cNvSpPr txBox="1"/>
          <p:nvPr userDrawn="1"/>
        </p:nvSpPr>
        <p:spPr>
          <a:xfrm>
            <a:off x="287740" y="4813291"/>
            <a:ext cx="3319060" cy="161583"/>
          </a:xfrm>
          <a:prstGeom prst="rect">
            <a:avLst/>
          </a:prstGeom>
          <a:solidFill>
            <a:schemeClr val="bg1"/>
          </a:solidFill>
        </p:spPr>
        <p:txBody>
          <a:bodyPr wrap="square" lIns="0" bIns="0" rtlCol="0" anchor="b" anchorCtr="0">
            <a:spAutoFit/>
          </a:bodyPr>
          <a:lstStyle/>
          <a:p>
            <a:pPr rtl="0"/>
            <a:r>
              <a:rPr lang="en-US" sz="750" b="0" i="0" u="none" strike="noStrike" kern="1200" baseline="30000">
                <a:solidFill>
                  <a:schemeClr val="bg1">
                    <a:lumMod val="65000"/>
                  </a:schemeClr>
                </a:solidFill>
                <a:latin typeface="+mn-lt"/>
                <a:ea typeface="+mn-ea"/>
                <a:cs typeface="+mn-cs"/>
              </a:rPr>
              <a:t>CONFIDENTIAL AND PROPRIETARY FOR INTERNAL USE ONLY | CURRENT AS OF JANUARY</a:t>
            </a:r>
            <a:r>
              <a:rPr lang="en-US" sz="750" b="0" i="0" u="none" strike="noStrike" kern="1200" baseline="0">
                <a:solidFill>
                  <a:schemeClr val="bg1">
                    <a:lumMod val="65000"/>
                  </a:schemeClr>
                </a:solidFill>
                <a:latin typeface="+mn-lt"/>
                <a:ea typeface="+mn-ea"/>
                <a:cs typeface="+mn-cs"/>
              </a:rPr>
              <a:t> </a:t>
            </a:r>
            <a:r>
              <a:rPr lang="en-US" sz="750" b="0" i="0" u="none" strike="noStrike" kern="1200" baseline="30000">
                <a:solidFill>
                  <a:schemeClr val="bg1">
                    <a:lumMod val="65000"/>
                  </a:schemeClr>
                </a:solidFill>
                <a:latin typeface="+mn-lt"/>
                <a:ea typeface="+mn-ea"/>
                <a:cs typeface="+mn-cs"/>
              </a:rPr>
              <a:t>25, 2017</a:t>
            </a:r>
          </a:p>
        </p:txBody>
      </p:sp>
      <p:sp>
        <p:nvSpPr>
          <p:cNvPr id="3"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8011360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ory with quote">
    <p:bg>
      <p:bgPr>
        <a:solidFill>
          <a:srgbClr val="FFFFFF"/>
        </a:solidFill>
        <a:effectLst/>
      </p:bgPr>
    </p:bg>
    <p:spTree>
      <p:nvGrpSpPr>
        <p:cNvPr id="1" name=""/>
        <p:cNvGrpSpPr/>
        <p:nvPr/>
      </p:nvGrpSpPr>
      <p:grpSpPr>
        <a:xfrm>
          <a:off x="0" y="0"/>
          <a:ext cx="0" cy="0"/>
          <a:chOff x="0" y="0"/>
          <a:chExt cx="0" cy="0"/>
        </a:xfrm>
      </p:grpSpPr>
      <p:sp>
        <p:nvSpPr>
          <p:cNvPr id="22" name="Rectangle 21"/>
          <p:cNvSpPr/>
          <p:nvPr userDrawn="1"/>
        </p:nvSpPr>
        <p:spPr>
          <a:xfrm>
            <a:off x="6399211" y="0"/>
            <a:ext cx="277773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548640" rIns="91440" bIns="91440" rtlCol="0" anchor="t" anchorCtr="0"/>
          <a:lstStyle/>
          <a:p>
            <a:endParaRPr lang="en-US" sz="1200"/>
          </a:p>
        </p:txBody>
      </p:sp>
      <p:sp>
        <p:nvSpPr>
          <p:cNvPr id="10" name="Slide Number Placeholder 5"/>
          <p:cNvSpPr>
            <a:spLocks noGrp="1"/>
          </p:cNvSpPr>
          <p:nvPr>
            <p:ph type="sldNum" sz="quarter" idx="12"/>
          </p:nvPr>
        </p:nvSpPr>
        <p:spPr>
          <a:xfrm>
            <a:off x="8533336"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26" hasCustomPrompt="1"/>
          </p:nvPr>
        </p:nvSpPr>
        <p:spPr>
          <a:xfrm>
            <a:off x="6781800" y="4598384"/>
            <a:ext cx="1978025" cy="193899"/>
          </a:xfrm>
        </p:spPr>
        <p:txBody>
          <a:bodyPr/>
          <a:lstStyle>
            <a:lvl1pPr marL="0" indent="0" algn="r" defTabSz="914400" rtl="0" eaLnBrk="1" latinLnBrk="0" hangingPunct="1">
              <a:buNone/>
              <a:defRPr lang="en-US" sz="1100" kern="1200" baseline="30000" dirty="0" smtClean="0">
                <a:solidFill>
                  <a:schemeClr val="accent1">
                    <a:lumMod val="60000"/>
                    <a:lumOff val="40000"/>
                  </a:schemeClr>
                </a:solidFill>
                <a:latin typeface="+mn-lt"/>
                <a:ea typeface="+mn-ea"/>
                <a:cs typeface="+mn-cs"/>
              </a:defRPr>
            </a:lvl1pPr>
            <a:lvl2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2pPr>
            <a:lvl3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3pPr>
            <a:lvl4pPr marL="0" algn="r" defTabSz="914400" rtl="0" eaLnBrk="1" latinLnBrk="0" hangingPunct="1">
              <a:defRPr lang="en-US" sz="1100" kern="1200" baseline="30000" dirty="0" smtClean="0">
                <a:solidFill>
                  <a:schemeClr val="accent1">
                    <a:lumMod val="60000"/>
                    <a:lumOff val="40000"/>
                  </a:schemeClr>
                </a:solidFill>
                <a:latin typeface="+mn-lt"/>
                <a:ea typeface="+mn-ea"/>
                <a:cs typeface="+mn-cs"/>
              </a:defRPr>
            </a:lvl4pPr>
            <a:lvl5pPr marL="0" algn="r" defTabSz="914400" rtl="0" eaLnBrk="1" latinLnBrk="0" hangingPunct="1">
              <a:defRPr lang="en-US" sz="1100" kern="1200" baseline="30000" dirty="0">
                <a:solidFill>
                  <a:schemeClr val="accent1">
                    <a:lumMod val="60000"/>
                    <a:lumOff val="40000"/>
                  </a:schemeClr>
                </a:solidFill>
                <a:latin typeface="+mn-lt"/>
                <a:ea typeface="+mn-ea"/>
                <a:cs typeface="+mn-cs"/>
              </a:defRPr>
            </a:lvl5pPr>
          </a:lstStyle>
          <a:p>
            <a:pPr lvl="0"/>
            <a:r>
              <a:rPr lang="en-US" dirty="0"/>
              <a:t>Enter name</a:t>
            </a:r>
          </a:p>
        </p:txBody>
      </p:sp>
      <p:sp>
        <p:nvSpPr>
          <p:cNvPr id="3" name="Picture Placeholder 2"/>
          <p:cNvSpPr>
            <a:spLocks noGrp="1"/>
          </p:cNvSpPr>
          <p:nvPr>
            <p:ph type="pic" sz="quarter" idx="17"/>
          </p:nvPr>
        </p:nvSpPr>
        <p:spPr>
          <a:xfrm>
            <a:off x="1" y="0"/>
            <a:ext cx="6399211" cy="2571750"/>
          </a:xfrm>
        </p:spPr>
        <p:txBody>
          <a:bodyPr/>
          <a:lstStyle/>
          <a:p>
            <a:endParaRPr lang="en-US"/>
          </a:p>
        </p:txBody>
      </p:sp>
      <p:sp>
        <p:nvSpPr>
          <p:cNvPr id="9" name="Text Placeholder 10"/>
          <p:cNvSpPr>
            <a:spLocks noGrp="1"/>
          </p:cNvSpPr>
          <p:nvPr>
            <p:ph type="body" sz="quarter" idx="15" hasCustomPrompt="1"/>
          </p:nvPr>
        </p:nvSpPr>
        <p:spPr>
          <a:xfrm>
            <a:off x="296737" y="3702768"/>
            <a:ext cx="2473324"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CLIENT</a:t>
            </a:r>
            <a:endParaRPr lang="id-ID" dirty="0"/>
          </a:p>
        </p:txBody>
      </p:sp>
      <p:sp>
        <p:nvSpPr>
          <p:cNvPr id="5" name="Text Placeholder 4"/>
          <p:cNvSpPr>
            <a:spLocks noGrp="1"/>
          </p:cNvSpPr>
          <p:nvPr>
            <p:ph type="body" sz="quarter" idx="16" hasCustomPrompt="1"/>
          </p:nvPr>
        </p:nvSpPr>
        <p:spPr>
          <a:xfrm>
            <a:off x="3032097" y="3850295"/>
            <a:ext cx="1489476" cy="748090"/>
          </a:xfrm>
        </p:spPr>
        <p:txBody>
          <a:bodyPr numCol="1" spcCol="182880">
            <a:noAutofit/>
          </a:bodyPr>
          <a:lstStyle>
            <a:lvl1pPr marL="0" indent="0" algn="l" defTabSz="914400" rtl="0" eaLnBrk="1" latinLnBrk="0" hangingPunct="1">
              <a:lnSpc>
                <a:spcPct val="100000"/>
              </a:lnSpc>
              <a:spcBef>
                <a:spcPts val="600"/>
              </a:spcBef>
              <a:buClr>
                <a:srgbClr val="0072C8"/>
              </a:buClr>
              <a:buSzPct val="110000"/>
              <a:buFont typeface="Wingdings" panose="05000000000000000000" pitchFamily="2" charset="2"/>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r>
              <a:rPr lang="en-US" dirty="0"/>
              <a:t>Place text</a:t>
            </a:r>
          </a:p>
        </p:txBody>
      </p:sp>
      <p:sp>
        <p:nvSpPr>
          <p:cNvPr id="12" name="Text Placeholder 10"/>
          <p:cNvSpPr>
            <a:spLocks noGrp="1"/>
          </p:cNvSpPr>
          <p:nvPr>
            <p:ph type="body" sz="quarter" idx="18" hasCustomPrompt="1"/>
          </p:nvPr>
        </p:nvSpPr>
        <p:spPr>
          <a:xfrm>
            <a:off x="3032098" y="3702768"/>
            <a:ext cx="1489475"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SOLUTIONS</a:t>
            </a:r>
            <a:endParaRPr lang="id-ID" dirty="0"/>
          </a:p>
        </p:txBody>
      </p:sp>
      <p:sp>
        <p:nvSpPr>
          <p:cNvPr id="13" name="Text Placeholder 10"/>
          <p:cNvSpPr>
            <a:spLocks noGrp="1"/>
          </p:cNvSpPr>
          <p:nvPr>
            <p:ph type="body" sz="quarter" idx="19" hasCustomPrompt="1"/>
          </p:nvPr>
        </p:nvSpPr>
        <p:spPr>
          <a:xfrm>
            <a:off x="5350169" y="3702768"/>
            <a:ext cx="785520"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INDUSTRY</a:t>
            </a:r>
            <a:endParaRPr lang="id-ID" dirty="0"/>
          </a:p>
        </p:txBody>
      </p:sp>
      <p:sp>
        <p:nvSpPr>
          <p:cNvPr id="14" name="Text Placeholder 6"/>
          <p:cNvSpPr>
            <a:spLocks noGrp="1"/>
          </p:cNvSpPr>
          <p:nvPr>
            <p:ph type="body" sz="quarter" idx="21" hasCustomPrompt="1"/>
          </p:nvPr>
        </p:nvSpPr>
        <p:spPr>
          <a:xfrm>
            <a:off x="296864" y="2692400"/>
            <a:ext cx="5838825" cy="835660"/>
          </a:xfrm>
        </p:spPr>
        <p:txBody>
          <a:bodyPr tIns="0" bIns="0">
            <a:noAutofit/>
          </a:bodyPr>
          <a:lstStyle>
            <a:lvl1pPr marL="0" indent="0">
              <a:lnSpc>
                <a:spcPct val="120000"/>
              </a:lnSpc>
              <a:spcBef>
                <a:spcPts val="0"/>
              </a:spcBef>
              <a:buNone/>
              <a:defRPr sz="1100" baseline="0">
                <a:solidFill>
                  <a:schemeClr val="accent6">
                    <a:lumMod val="75000"/>
                  </a:schemeClr>
                </a:solidFill>
              </a:defRPr>
            </a:lvl1pPr>
            <a:lvl2pPr marL="173037" indent="0">
              <a:buNone/>
              <a:defRPr>
                <a:solidFill>
                  <a:schemeClr val="accent6"/>
                </a:solidFill>
              </a:defRPr>
            </a:lvl2pPr>
            <a:lvl3pPr marL="323850" indent="0">
              <a:buNone/>
              <a:defRPr>
                <a:solidFill>
                  <a:schemeClr val="accent6"/>
                </a:solidFill>
              </a:defRPr>
            </a:lvl3pPr>
            <a:lvl4pPr marL="457200" indent="0">
              <a:buNone/>
              <a:defRPr>
                <a:solidFill>
                  <a:schemeClr val="accent6"/>
                </a:solidFill>
              </a:defRPr>
            </a:lvl4pPr>
            <a:lvl5pPr marL="593725" indent="0">
              <a:buNone/>
              <a:defRPr>
                <a:solidFill>
                  <a:schemeClr val="accent6"/>
                </a:solidFill>
              </a:defRPr>
            </a:lvl5pPr>
          </a:lstStyle>
          <a:p>
            <a:pPr lvl="0"/>
            <a:r>
              <a:rPr lang="en-US" dirty="0"/>
              <a:t>Enter text here</a:t>
            </a:r>
          </a:p>
        </p:txBody>
      </p:sp>
      <p:sp>
        <p:nvSpPr>
          <p:cNvPr id="16" name="Text Placeholder 4"/>
          <p:cNvSpPr>
            <a:spLocks noGrp="1"/>
          </p:cNvSpPr>
          <p:nvPr>
            <p:ph type="body" sz="quarter" idx="22" hasCustomPrompt="1"/>
          </p:nvPr>
        </p:nvSpPr>
        <p:spPr>
          <a:xfrm>
            <a:off x="5350169" y="3850295"/>
            <a:ext cx="785520" cy="196208"/>
          </a:xfrm>
        </p:spPr>
        <p:txBody>
          <a:bodyPr>
            <a:noAutofit/>
          </a:bodyPr>
          <a:lstStyle>
            <a:lvl1pPr marL="0" indent="0">
              <a:lnSpc>
                <a:spcPct val="100000"/>
              </a:lnSpc>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Place text</a:t>
            </a:r>
          </a:p>
        </p:txBody>
      </p:sp>
      <p:sp>
        <p:nvSpPr>
          <p:cNvPr id="17" name="Text Placeholder 10"/>
          <p:cNvSpPr>
            <a:spLocks noGrp="1"/>
          </p:cNvSpPr>
          <p:nvPr>
            <p:ph type="body" sz="quarter" idx="23" hasCustomPrompt="1"/>
          </p:nvPr>
        </p:nvSpPr>
        <p:spPr>
          <a:xfrm>
            <a:off x="5350169" y="4254649"/>
            <a:ext cx="785520" cy="117055"/>
          </a:xfrm>
        </p:spPr>
        <p:txBody>
          <a:bodyPr vert="horz" wrap="square" lIns="0" tIns="0" rIns="0" bIns="0" rtlCol="0">
            <a:normAutofit/>
          </a:bodyPr>
          <a:lstStyle>
            <a:lvl1pPr marL="173038" indent="-173038">
              <a:buNone/>
              <a:defRPr lang="id-ID" sz="600" kern="0" spc="150" baseline="0" dirty="0">
                <a:solidFill>
                  <a:schemeClr val="accent1"/>
                </a:solidFill>
                <a:ea typeface="Roboto Light" panose="02000000000000000000" pitchFamily="2" charset="0"/>
              </a:defRPr>
            </a:lvl1pPr>
          </a:lstStyle>
          <a:p>
            <a:pPr marL="0" lvl="0" indent="0"/>
            <a:r>
              <a:rPr lang="en-US" dirty="0"/>
              <a:t>ALLIANCES</a:t>
            </a:r>
            <a:endParaRPr lang="id-ID" dirty="0"/>
          </a:p>
        </p:txBody>
      </p:sp>
      <p:sp>
        <p:nvSpPr>
          <p:cNvPr id="18" name="Text Placeholder 4"/>
          <p:cNvSpPr>
            <a:spLocks noGrp="1"/>
          </p:cNvSpPr>
          <p:nvPr>
            <p:ph type="body" sz="quarter" idx="24" hasCustomPrompt="1"/>
          </p:nvPr>
        </p:nvSpPr>
        <p:spPr>
          <a:xfrm>
            <a:off x="5350169" y="4402176"/>
            <a:ext cx="785520" cy="196208"/>
          </a:xfrm>
        </p:spPr>
        <p:txBody>
          <a:bodyPr>
            <a:noAutofit/>
          </a:bodyPr>
          <a:lstStyle>
            <a:lvl1pPr marL="0" indent="0">
              <a:lnSpc>
                <a:spcPct val="100000"/>
              </a:lnSpc>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Place text</a:t>
            </a:r>
          </a:p>
        </p:txBody>
      </p:sp>
      <p:sp>
        <p:nvSpPr>
          <p:cNvPr id="19" name="Text Placeholder 4"/>
          <p:cNvSpPr>
            <a:spLocks noGrp="1"/>
          </p:cNvSpPr>
          <p:nvPr>
            <p:ph type="body" sz="quarter" idx="25"/>
          </p:nvPr>
        </p:nvSpPr>
        <p:spPr>
          <a:xfrm>
            <a:off x="296737" y="3850295"/>
            <a:ext cx="2473324" cy="616091"/>
          </a:xfrm>
        </p:spPr>
        <p:txBody>
          <a:bodyPr>
            <a:noAutofit/>
          </a:bodyPr>
          <a:lstStyle>
            <a:lvl1pPr marL="0" indent="0">
              <a:lnSpc>
                <a:spcPct val="120000"/>
              </a:lnSpc>
              <a:buNone/>
              <a:defRPr lang="en-US" sz="700" kern="1200" spc="40" baseline="0" dirty="0" smtClean="0">
                <a:solidFill>
                  <a:schemeClr val="accent6">
                    <a:lumMod val="75000"/>
                  </a:schemeClr>
                </a:solidFill>
                <a:latin typeface="Arial" panose="020B0604020202020204" pitchFamily="34" charset="0"/>
                <a:ea typeface="+mn-ea"/>
                <a:cs typeface="Arial" panose="020B0604020202020204" pitchFamily="34" charset="0"/>
              </a:defRPr>
            </a:lvl1pPr>
            <a:lvl2pPr marL="173037" indent="0">
              <a:buNone/>
              <a:defRPr/>
            </a:lvl2pPr>
            <a:lvl3pPr marL="323850" indent="0">
              <a:buNone/>
              <a:defRPr/>
            </a:lvl3pPr>
            <a:lvl4pPr marL="457200" indent="0">
              <a:buNone/>
              <a:defRPr/>
            </a:lvl4pPr>
            <a:lvl5pPr marL="593725" indent="0">
              <a:buNone/>
              <a:defRPr/>
            </a:lvl5pPr>
          </a:lstStyle>
          <a:p>
            <a:pPr marL="0" lvl="0" indent="0" algn="l" defTabSz="914400" rtl="0" eaLnBrk="1" latinLnBrk="0" hangingPunct="1">
              <a:lnSpc>
                <a:spcPct val="90000"/>
              </a:lnSpc>
              <a:spcBef>
                <a:spcPts val="1200"/>
              </a:spcBef>
              <a:buClr>
                <a:srgbClr val="0072C8"/>
              </a:buClr>
              <a:buSzPct val="110000"/>
              <a:buFont typeface="Wingdings" panose="05000000000000000000" pitchFamily="2" charset="2"/>
              <a:buNone/>
            </a:pPr>
            <a:r>
              <a:rPr lang="en-US" dirty="0"/>
              <a:t>Click to edit Master text styles</a:t>
            </a:r>
          </a:p>
        </p:txBody>
      </p:sp>
      <p:cxnSp>
        <p:nvCxnSpPr>
          <p:cNvPr id="15" name="Straight Connector 14"/>
          <p:cNvCxnSpPr/>
          <p:nvPr userDrawn="1"/>
        </p:nvCxnSpPr>
        <p:spPr>
          <a:xfrm>
            <a:off x="2944819" y="3696044"/>
            <a:ext cx="0" cy="1040683"/>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271564" y="3696044"/>
            <a:ext cx="0" cy="1040683"/>
          </a:xfrm>
          <a:prstGeom prst="line">
            <a:avLst/>
          </a:prstGeom>
          <a:ln w="3175">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1" name="Rectangle 20"/>
          <p:cNvSpPr/>
          <p:nvPr userDrawn="1"/>
        </p:nvSpPr>
        <p:spPr>
          <a:xfrm>
            <a:off x="6546307" y="4466385"/>
            <a:ext cx="2212725" cy="205184"/>
          </a:xfrm>
          <a:prstGeom prst="rect">
            <a:avLst/>
          </a:prstGeom>
        </p:spPr>
        <p:txBody>
          <a:bodyPr wrap="square" rIns="0">
            <a:spAutoFit/>
          </a:bodyPr>
          <a:lstStyle/>
          <a:p>
            <a:pPr algn="r"/>
            <a:r>
              <a:rPr lang="en-US" sz="1100" baseline="30000">
                <a:solidFill>
                  <a:schemeClr val="accent1">
                    <a:lumMod val="60000"/>
                    <a:lumOff val="40000"/>
                  </a:schemeClr>
                </a:solidFill>
              </a:rPr>
              <a:t>Story contact</a:t>
            </a:r>
          </a:p>
        </p:txBody>
      </p:sp>
      <p:sp>
        <p:nvSpPr>
          <p:cNvPr id="29" name="Text Placeholder 31"/>
          <p:cNvSpPr>
            <a:spLocks noGrp="1"/>
          </p:cNvSpPr>
          <p:nvPr>
            <p:ph type="body" sz="quarter" idx="33" hasCustomPrompt="1"/>
          </p:nvPr>
        </p:nvSpPr>
        <p:spPr>
          <a:xfrm>
            <a:off x="6681069" y="737583"/>
            <a:ext cx="2046287" cy="937050"/>
          </a:xfrm>
        </p:spPr>
        <p:txBody>
          <a:bodyPr>
            <a:noAutofit/>
          </a:bodyPr>
          <a:lstStyle>
            <a:lvl1pPr marL="0" indent="0">
              <a:buNone/>
              <a:defRPr lang="en-US" sz="2000" kern="1200" baseline="30000" dirty="0">
                <a:solidFill>
                  <a:schemeClr val="lt1"/>
                </a:solidFill>
                <a:latin typeface="+mn-lt"/>
                <a:ea typeface="+mn-ea"/>
                <a:cs typeface="+mn-cs"/>
              </a:defRPr>
            </a:lvl1pPr>
          </a:lstStyle>
          <a:p>
            <a:pPr lvl="0"/>
            <a:r>
              <a:rPr lang="en-US" dirty="0"/>
              <a:t>Enter quote here. Lorem ipsum dolor sit </a:t>
            </a:r>
            <a:r>
              <a:rPr lang="en-US" dirty="0" err="1"/>
              <a:t>amet</a:t>
            </a:r>
            <a:r>
              <a:rPr lang="en-US" dirty="0"/>
              <a:t>. Lorem ipsum dolor sit </a:t>
            </a:r>
            <a:r>
              <a:rPr lang="en-US" dirty="0" err="1"/>
              <a:t>amet</a:t>
            </a:r>
            <a:r>
              <a:rPr lang="en-US" dirty="0"/>
              <a:t>. Lorem ipsum.</a:t>
            </a:r>
          </a:p>
        </p:txBody>
      </p:sp>
      <p:sp>
        <p:nvSpPr>
          <p:cNvPr id="32" name="Text Placeholder 31"/>
          <p:cNvSpPr>
            <a:spLocks noGrp="1"/>
          </p:cNvSpPr>
          <p:nvPr>
            <p:ph type="body" sz="quarter" idx="35" hasCustomPrompt="1"/>
          </p:nvPr>
        </p:nvSpPr>
        <p:spPr>
          <a:xfrm>
            <a:off x="6681069" y="1799991"/>
            <a:ext cx="2046287" cy="937050"/>
          </a:xfrm>
        </p:spPr>
        <p:txBody>
          <a:bodyPr>
            <a:noAutofit/>
          </a:bodyPr>
          <a:lstStyle>
            <a:lvl1pPr marL="0" indent="0">
              <a:spcBef>
                <a:spcPts val="0"/>
              </a:spcBef>
              <a:buNone/>
              <a:defRPr lang="en-US" sz="1400" kern="1200" baseline="30000" dirty="0">
                <a:solidFill>
                  <a:schemeClr val="accent1">
                    <a:lumMod val="60000"/>
                    <a:lumOff val="40000"/>
                  </a:schemeClr>
                </a:solidFill>
                <a:latin typeface="+mn-lt"/>
                <a:ea typeface="+mn-ea"/>
                <a:cs typeface="+mn-cs"/>
              </a:defRPr>
            </a:lvl1pPr>
          </a:lstStyle>
          <a:p>
            <a:pPr lvl="0"/>
            <a:r>
              <a:rPr lang="en-US" dirty="0"/>
              <a:t>Name</a:t>
            </a:r>
          </a:p>
          <a:p>
            <a:pPr lvl="0"/>
            <a:r>
              <a:rPr lang="en-US" dirty="0"/>
              <a:t>Title</a:t>
            </a:r>
          </a:p>
          <a:p>
            <a:pPr lvl="0"/>
            <a:r>
              <a:rPr lang="en-US" dirty="0"/>
              <a:t>Company</a:t>
            </a:r>
          </a:p>
        </p:txBody>
      </p:sp>
      <p:sp>
        <p:nvSpPr>
          <p:cNvPr id="23" name="TextBox 22"/>
          <p:cNvSpPr txBox="1"/>
          <p:nvPr userDrawn="1"/>
        </p:nvSpPr>
        <p:spPr>
          <a:xfrm>
            <a:off x="287740" y="4813291"/>
            <a:ext cx="3319060" cy="161583"/>
          </a:xfrm>
          <a:prstGeom prst="rect">
            <a:avLst/>
          </a:prstGeom>
          <a:solidFill>
            <a:schemeClr val="bg1"/>
          </a:solidFill>
        </p:spPr>
        <p:txBody>
          <a:bodyPr wrap="square" lIns="0" bIns="0" rtlCol="0" anchor="b" anchorCtr="0">
            <a:spAutoFit/>
          </a:bodyPr>
          <a:lstStyle/>
          <a:p>
            <a:pPr rtl="0"/>
            <a:r>
              <a:rPr lang="en-US" sz="750" b="0" i="0" u="none" strike="noStrike" kern="1200" baseline="30000">
                <a:solidFill>
                  <a:schemeClr val="bg1">
                    <a:lumMod val="65000"/>
                  </a:schemeClr>
                </a:solidFill>
                <a:latin typeface="+mn-lt"/>
                <a:ea typeface="+mn-ea"/>
                <a:cs typeface="+mn-cs"/>
              </a:rPr>
              <a:t>CONFIDENTIAL AND PROPRIETARY FOR INTERNAL USE ONLY | CURRENT AS OF JANUARY</a:t>
            </a:r>
            <a:r>
              <a:rPr lang="en-US" sz="750" b="0" i="0" u="none" strike="noStrike" kern="1200" baseline="0">
                <a:solidFill>
                  <a:schemeClr val="bg1">
                    <a:lumMod val="65000"/>
                  </a:schemeClr>
                </a:solidFill>
                <a:latin typeface="+mn-lt"/>
                <a:ea typeface="+mn-ea"/>
                <a:cs typeface="+mn-cs"/>
              </a:rPr>
              <a:t> </a:t>
            </a:r>
            <a:r>
              <a:rPr lang="en-US" sz="750" b="0" i="0" u="none" strike="noStrike" kern="1200" baseline="30000">
                <a:solidFill>
                  <a:schemeClr val="bg1">
                    <a:lumMod val="65000"/>
                  </a:schemeClr>
                </a:solidFill>
                <a:latin typeface="+mn-lt"/>
                <a:ea typeface="+mn-ea"/>
                <a:cs typeface="+mn-cs"/>
              </a:rPr>
              <a:t>25, 2017</a:t>
            </a:r>
          </a:p>
        </p:txBody>
      </p:sp>
    </p:spTree>
    <p:extLst>
      <p:ext uri="{BB962C8B-B14F-4D97-AF65-F5344CB8AC3E}">
        <p14:creationId xmlns:p14="http://schemas.microsoft.com/office/powerpoint/2010/main" val="1189363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0524" y="474587"/>
            <a:ext cx="8369301" cy="455947"/>
          </a:xfrm>
        </p:spPr>
        <p:txBody>
          <a:bodyPr vert="horz" wrap="square" lIns="0" tIns="0" rIns="0" bIns="0" rtlCol="0">
            <a:noAutofit/>
          </a:bodyPr>
          <a:lstStyle>
            <a:lvl1pPr marL="285750" indent="-285750" algn="ctr">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40330423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entered Title Only ">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0524" y="474587"/>
            <a:ext cx="8369301" cy="455947"/>
          </a:xfrm>
        </p:spPr>
        <p:txBody>
          <a:bodyPr vert="horz" wrap="square" lIns="0" tIns="0" rIns="0" bIns="0" rtlCol="0">
            <a:noAutofit/>
          </a:bodyPr>
          <a:lstStyle>
            <a:lvl1pPr marL="285750" indent="-285750" algn="ctr">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
        <p:nvSpPr>
          <p:cNvPr id="10" name="Slide Number Placeholder 5"/>
          <p:cNvSpPr>
            <a:spLocks noGrp="1"/>
          </p:cNvSpPr>
          <p:nvPr>
            <p:ph type="sldNum" sz="quarter" idx="12"/>
          </p:nvPr>
        </p:nvSpPr>
        <p:spPr>
          <a:xfrm>
            <a:off x="8533335" y="4845467"/>
            <a:ext cx="323309" cy="199474"/>
          </a:xfrm>
          <a:prstGeom prst="rect">
            <a:avLst/>
          </a:prstGeom>
        </p:spPr>
        <p:txBody>
          <a:bodyPr lIns="0" tIns="0" rIns="0" bIns="0"/>
          <a:lstStyle>
            <a:lvl1pPr algn="r">
              <a:defRPr sz="6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Picture Placeholder 4"/>
          <p:cNvSpPr>
            <a:spLocks noGrp="1"/>
          </p:cNvSpPr>
          <p:nvPr>
            <p:ph type="pic" sz="quarter" idx="21"/>
          </p:nvPr>
        </p:nvSpPr>
        <p:spPr>
          <a:xfrm>
            <a:off x="0" y="1068386"/>
            <a:ext cx="9144000" cy="2330452"/>
          </a:xfrm>
          <a:prstGeom prst="rect">
            <a:avLst/>
          </a:prstGeom>
          <a:solidFill>
            <a:schemeClr val="bg1">
              <a:lumMod val="50000"/>
            </a:schemeClr>
          </a:solidFill>
        </p:spPr>
        <p:txBody>
          <a:bodyPr tIns="182880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Tree>
    <p:extLst>
      <p:ext uri="{BB962C8B-B14F-4D97-AF65-F5344CB8AC3E}">
        <p14:creationId xmlns:p14="http://schemas.microsoft.com/office/powerpoint/2010/main" val="4020366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eam 1">
    <p:bg>
      <p:bgPr>
        <a:solidFill>
          <a:srgbClr val="FFFFFF"/>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lang="en-US" sz="600" smtClean="0"/>
            </a:lvl1pPr>
          </a:lstStyle>
          <a:p>
            <a:fld id="{FCEE2C88-6C8F-484D-AF69-578F576B1F44}" type="slidenum">
              <a:rPr lang="en-US" smtClean="0"/>
              <a:pPr/>
              <a:t>‹#›</a:t>
            </a:fld>
            <a:endParaRPr lang="en-US"/>
          </a:p>
        </p:txBody>
      </p:sp>
      <p:sp>
        <p:nvSpPr>
          <p:cNvPr id="8" name="Picture Placeholder 2"/>
          <p:cNvSpPr>
            <a:spLocks noGrp="1"/>
          </p:cNvSpPr>
          <p:nvPr>
            <p:ph type="pic" sz="quarter" idx="17"/>
          </p:nvPr>
        </p:nvSpPr>
        <p:spPr>
          <a:xfrm>
            <a:off x="123916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9" name="Picture Placeholder 2"/>
          <p:cNvSpPr>
            <a:spLocks noGrp="1"/>
          </p:cNvSpPr>
          <p:nvPr>
            <p:ph type="pic" sz="quarter" idx="18"/>
          </p:nvPr>
        </p:nvSpPr>
        <p:spPr>
          <a:xfrm>
            <a:off x="3065502"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1" name="Picture Placeholder 2"/>
          <p:cNvSpPr>
            <a:spLocks noGrp="1"/>
          </p:cNvSpPr>
          <p:nvPr>
            <p:ph type="pic" sz="quarter" idx="19"/>
          </p:nvPr>
        </p:nvSpPr>
        <p:spPr>
          <a:xfrm>
            <a:off x="4945921"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3" name="Picture Placeholder 2"/>
          <p:cNvSpPr>
            <a:spLocks noGrp="1"/>
          </p:cNvSpPr>
          <p:nvPr>
            <p:ph type="pic" sz="quarter" idx="20"/>
          </p:nvPr>
        </p:nvSpPr>
        <p:spPr>
          <a:xfrm>
            <a:off x="6789470" y="1416208"/>
            <a:ext cx="1080000" cy="1080000"/>
          </a:xfrm>
          <a:prstGeom prst="ellipse">
            <a:avLst/>
          </a:prstGeom>
          <a:solidFill>
            <a:schemeClr val="bg1">
              <a:lumMod val="50000"/>
            </a:schemeClr>
          </a:solidFill>
        </p:spPr>
        <p:txBody>
          <a:bodyPr anchor="ctr">
            <a:normAutofit/>
          </a:bodyPr>
          <a:lstStyle>
            <a:lvl1pPr marL="0" indent="0" algn="ctr">
              <a:buNone/>
              <a:defRPr sz="1350">
                <a:gradFill>
                  <a:gsLst>
                    <a:gs pos="2419">
                      <a:schemeClr val="bg1"/>
                    </a:gs>
                    <a:gs pos="8000">
                      <a:schemeClr val="bg1"/>
                    </a:gs>
                  </a:gsLst>
                  <a:lin ang="5400000" scaled="0"/>
                </a:gradFill>
              </a:defRPr>
            </a:lvl1pPr>
          </a:lstStyle>
          <a:p>
            <a:r>
              <a:rPr lang="en-US"/>
              <a:t>Click icon to add picture</a:t>
            </a:r>
            <a:endParaRPr lang="id-ID"/>
          </a:p>
        </p:txBody>
      </p:sp>
      <p:sp>
        <p:nvSpPr>
          <p:cNvPr id="14" name="Text Placeholder 10"/>
          <p:cNvSpPr>
            <a:spLocks noGrp="1"/>
          </p:cNvSpPr>
          <p:nvPr>
            <p:ph type="body" sz="quarter" idx="21"/>
          </p:nvPr>
        </p:nvSpPr>
        <p:spPr>
          <a:xfrm>
            <a:off x="991305"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5" name="Text Placeholder 10"/>
          <p:cNvSpPr>
            <a:spLocks noGrp="1"/>
          </p:cNvSpPr>
          <p:nvPr>
            <p:ph type="body" sz="quarter" idx="22"/>
          </p:nvPr>
        </p:nvSpPr>
        <p:spPr>
          <a:xfrm>
            <a:off x="99130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dirty="0"/>
              <a:t>Click to edit Master text styles</a:t>
            </a:r>
          </a:p>
        </p:txBody>
      </p:sp>
      <p:sp>
        <p:nvSpPr>
          <p:cNvPr id="18" name="Text Placeholder 10"/>
          <p:cNvSpPr>
            <a:spLocks noGrp="1"/>
          </p:cNvSpPr>
          <p:nvPr>
            <p:ph type="body" sz="quarter" idx="23"/>
          </p:nvPr>
        </p:nvSpPr>
        <p:spPr>
          <a:xfrm>
            <a:off x="2817647"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9" name="Text Placeholder 10"/>
          <p:cNvSpPr>
            <a:spLocks noGrp="1"/>
          </p:cNvSpPr>
          <p:nvPr>
            <p:ph type="body" sz="quarter" idx="24"/>
          </p:nvPr>
        </p:nvSpPr>
        <p:spPr>
          <a:xfrm>
            <a:off x="2817645"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0" name="Text Placeholder 10"/>
          <p:cNvSpPr>
            <a:spLocks noGrp="1"/>
          </p:cNvSpPr>
          <p:nvPr>
            <p:ph type="body" sz="quarter" idx="25"/>
          </p:nvPr>
        </p:nvSpPr>
        <p:spPr>
          <a:xfrm>
            <a:off x="4698066"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1" name="Text Placeholder 10"/>
          <p:cNvSpPr>
            <a:spLocks noGrp="1"/>
          </p:cNvSpPr>
          <p:nvPr>
            <p:ph type="body" sz="quarter" idx="26"/>
          </p:nvPr>
        </p:nvSpPr>
        <p:spPr>
          <a:xfrm>
            <a:off x="4698064"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2" name="Text Placeholder 10"/>
          <p:cNvSpPr>
            <a:spLocks noGrp="1"/>
          </p:cNvSpPr>
          <p:nvPr>
            <p:ph type="body" sz="quarter" idx="27"/>
          </p:nvPr>
        </p:nvSpPr>
        <p:spPr>
          <a:xfrm>
            <a:off x="6541615" y="2712043"/>
            <a:ext cx="1575711" cy="215359"/>
          </a:xfrm>
          <a:prstGeom prst="rect">
            <a:avLst/>
          </a:prstGeom>
        </p:spPr>
        <p:txBody>
          <a:bodyPr lIns="0" tIns="0" rIns="0" bIns="0">
            <a:noAutofit/>
          </a:bodyPr>
          <a:lstStyle>
            <a:lvl1pPr marL="0" indent="0" algn="ctr">
              <a:buNone/>
              <a:defRPr sz="1050" b="1">
                <a:solidFill>
                  <a:schemeClr val="accent2"/>
                </a:soli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23" name="Text Placeholder 10"/>
          <p:cNvSpPr>
            <a:spLocks noGrp="1"/>
          </p:cNvSpPr>
          <p:nvPr>
            <p:ph type="body" sz="quarter" idx="28"/>
          </p:nvPr>
        </p:nvSpPr>
        <p:spPr>
          <a:xfrm>
            <a:off x="6541613" y="2945323"/>
            <a:ext cx="1575714" cy="205131"/>
          </a:xfrm>
          <a:prstGeom prst="rect">
            <a:avLst/>
          </a:prstGeom>
        </p:spPr>
        <p:txBody>
          <a:bodyPr lIns="0" tIns="0" rIns="0" bIns="0">
            <a:noAutofit/>
          </a:bodyPr>
          <a:lstStyle>
            <a:lvl1pPr marL="0" indent="0" algn="ctr">
              <a:buNone/>
              <a:defRPr sz="900" i="0">
                <a:gradFill>
                  <a:gsLst>
                    <a:gs pos="28763">
                      <a:schemeClr val="tx1"/>
                    </a:gs>
                    <a:gs pos="15860">
                      <a:schemeClr val="tx1"/>
                    </a:gs>
                  </a:gsLst>
                  <a:lin ang="5400000" scaled="1"/>
                </a:gradFill>
                <a:latin typeface="Arial" panose="020B0604020202020204" pitchFamily="34" charset="0"/>
                <a:cs typeface="Arial" panose="020B0604020202020204" pitchFamily="34" charset="0"/>
              </a:defRPr>
            </a:lvl1pPr>
            <a:lvl2pPr marL="257168" indent="0">
              <a:buNone/>
              <a:defRPr sz="675"/>
            </a:lvl2pPr>
            <a:lvl3pPr marL="514337" indent="0">
              <a:buNone/>
              <a:defRPr sz="675"/>
            </a:lvl3pPr>
            <a:lvl4pPr marL="771506" indent="0">
              <a:buNone/>
              <a:defRPr sz="675"/>
            </a:lvl4pPr>
            <a:lvl5pPr marL="1028675" indent="0">
              <a:buNone/>
              <a:defRPr sz="675"/>
            </a:lvl5pPr>
          </a:lstStyle>
          <a:p>
            <a:pPr lvl="0"/>
            <a:r>
              <a:rPr lang="en-US"/>
              <a:t>Click to edit Master text styles</a:t>
            </a:r>
          </a:p>
        </p:txBody>
      </p:sp>
      <p:sp>
        <p:nvSpPr>
          <p:cNvPr id="17" name="Text Placeholder 10"/>
          <p:cNvSpPr>
            <a:spLocks noGrp="1"/>
          </p:cNvSpPr>
          <p:nvPr>
            <p:ph type="body" sz="quarter" idx="14" hasCustomPrompt="1"/>
          </p:nvPr>
        </p:nvSpPr>
        <p:spPr>
          <a:xfrm>
            <a:off x="390524" y="474587"/>
            <a:ext cx="8369301" cy="455947"/>
          </a:xfrm>
        </p:spPr>
        <p:txBody>
          <a:bodyPr vert="horz" wrap="square" lIns="0" tIns="0" rIns="0" bIns="0" rtlCol="0">
            <a:noAutofit/>
          </a:bodyPr>
          <a:lstStyle>
            <a:lvl1pPr marL="285750" indent="-285750" algn="ctr">
              <a:buFont typeface="Arial" panose="020B0604020202020204" pitchFamily="34" charset="0"/>
              <a:buNone/>
              <a:defRPr lang="id-ID" sz="2800" b="1" kern="0" spc="-4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dirty="0"/>
              <a:t>Insert Slide Title Here</a:t>
            </a:r>
          </a:p>
        </p:txBody>
      </p:sp>
    </p:spTree>
    <p:extLst>
      <p:ext uri="{BB962C8B-B14F-4D97-AF65-F5344CB8AC3E}">
        <p14:creationId xmlns:p14="http://schemas.microsoft.com/office/powerpoint/2010/main" val="501026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ogo Slide 1">
    <p:bg>
      <p:bgPr>
        <a:solidFill>
          <a:schemeClr val="accent2"/>
        </a:solidFill>
        <a:effectLst/>
      </p:bgPr>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grpSp>
        <p:nvGrpSpPr>
          <p:cNvPr id="5" name="Group 4"/>
          <p:cNvGrpSpPr/>
          <p:nvPr userDrawn="1"/>
        </p:nvGrpSpPr>
        <p:grpSpPr>
          <a:xfrm>
            <a:off x="1831837" y="2021299"/>
            <a:ext cx="5480327" cy="3082104"/>
            <a:chOff x="-1026613" y="1901064"/>
            <a:chExt cx="7307103" cy="4109472"/>
          </a:xfrm>
        </p:grpSpPr>
        <p:sp>
          <p:nvSpPr>
            <p:cNvPr id="6" name="Text Box 3"/>
            <p:cNvSpPr txBox="1">
              <a:spLocks noChangeArrowheads="1"/>
            </p:cNvSpPr>
            <p:nvPr userDrawn="1"/>
          </p:nvSpPr>
          <p:spPr bwMode="blackWhite">
            <a:xfrm>
              <a:off x="-1026613" y="5540328"/>
              <a:ext cx="7307103" cy="470208"/>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Tree>
    <p:extLst>
      <p:ext uri="{BB962C8B-B14F-4D97-AF65-F5344CB8AC3E}">
        <p14:creationId xmlns:p14="http://schemas.microsoft.com/office/powerpoint/2010/main" val="99739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Title Slide Gradi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a:off x="0" y="1"/>
            <a:ext cx="9144000" cy="5143501"/>
          </a:xfrm>
          <a:prstGeom prst="rect">
            <a:avLst/>
          </a:prstGeom>
          <a:gradFill flip="none" rotWithShape="1">
            <a:gsLst>
              <a:gs pos="57755">
                <a:srgbClr val="00669B"/>
              </a:gs>
              <a:gs pos="15000">
                <a:srgbClr val="2B2C72"/>
              </a:gs>
              <a:gs pos="100000">
                <a:srgbClr val="6DC2D9"/>
              </a:gs>
            </a:gsLst>
            <a:lin ang="18900000" scaled="1"/>
            <a:tileRect/>
          </a:gradFill>
          <a:ln w="25400" cap="flat" cmpd="sng" algn="ctr">
            <a:noFill/>
            <a:prstDash val="solid"/>
          </a:ln>
          <a:effectLst/>
        </p:spPr>
        <p:txBody>
          <a:bodyPr lIns="91440" tIns="91440" rIns="91440" bIns="91440" rtlCol="0" anchor="ctr" anchorCtr="0"/>
          <a:lstStyle/>
          <a:p>
            <a:pPr algn="ctr" defTabSz="914378">
              <a:defRPr/>
            </a:pPr>
            <a:endParaRPr lang="en-US"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6" name="Title Placeholder 1"/>
          <p:cNvSpPr>
            <a:spLocks noGrp="1"/>
          </p:cNvSpPr>
          <p:nvPr>
            <p:ph type="title" hasCustomPrompt="1"/>
          </p:nvPr>
        </p:nvSpPr>
        <p:spPr>
          <a:xfrm>
            <a:off x="304800" y="1688951"/>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2" name="Text Placeholder 10"/>
          <p:cNvSpPr>
            <a:spLocks noGrp="1"/>
          </p:cNvSpPr>
          <p:nvPr>
            <p:ph type="body" sz="quarter" idx="15" hasCustomPrompt="1"/>
          </p:nvPr>
        </p:nvSpPr>
        <p:spPr>
          <a:xfrm>
            <a:off x="313932" y="2963121"/>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3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3" name="Text Placeholder 10"/>
          <p:cNvSpPr>
            <a:spLocks noGrp="1"/>
          </p:cNvSpPr>
          <p:nvPr>
            <p:ph type="body" sz="quarter" idx="22" hasCustomPrompt="1"/>
          </p:nvPr>
        </p:nvSpPr>
        <p:spPr>
          <a:xfrm>
            <a:off x="313932" y="3313367"/>
            <a:ext cx="8445894" cy="208271"/>
          </a:xfrm>
        </p:spPr>
        <p:txBody>
          <a:bodyPr lIns="0" tIns="0" rIns="0" bIns="0">
            <a:normAutofit/>
          </a:bodyPr>
          <a:lstStyle>
            <a:lvl1pPr marL="0" indent="0" algn="l">
              <a:buNone/>
              <a:defRPr sz="900" b="0" kern="0" spc="38" baseline="0">
                <a:solidFill>
                  <a:schemeClr val="accent1">
                    <a:lumMod val="60000"/>
                    <a:lumOff val="40000"/>
                  </a:schemeClr>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18186735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Logo Slide 2">
    <p:bg>
      <p:bgRef idx="1001">
        <a:schemeClr val="bg1"/>
      </p:bgRef>
    </p:bg>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solidFill>
                  <a:schemeClr val="tx1"/>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solidFill>
                  <a:schemeClr val="tx1"/>
                </a:soli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Text Box 3"/>
          <p:cNvSpPr txBox="1">
            <a:spLocks noChangeArrowheads="1"/>
          </p:cNvSpPr>
          <p:nvPr userDrawn="1"/>
        </p:nvSpPr>
        <p:spPr bwMode="blackWhite">
          <a:xfrm>
            <a:off x="1831837" y="4750747"/>
            <a:ext cx="5480327" cy="352656"/>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a:solidFill>
                  <a:schemeClr val="tx1"/>
                </a:soli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9669" y="1841368"/>
            <a:ext cx="2784662" cy="986235"/>
          </a:xfrm>
          <a:prstGeom prst="rect">
            <a:avLst/>
          </a:prstGeom>
        </p:spPr>
      </p:pic>
    </p:spTree>
    <p:extLst>
      <p:ext uri="{BB962C8B-B14F-4D97-AF65-F5344CB8AC3E}">
        <p14:creationId xmlns:p14="http://schemas.microsoft.com/office/powerpoint/2010/main" val="161385644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ogo Slide 3">
    <p:bg>
      <p:bgPr>
        <a:solidFill>
          <a:schemeClr val="bg1"/>
        </a:solid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33832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7"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8" name="TextBox 7"/>
          <p:cNvSpPr txBox="1"/>
          <p:nvPr userDrawn="1"/>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7978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Title Slide Photo">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29260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grpSp>
        <p:nvGrpSpPr>
          <p:cNvPr id="8" name="Group 7"/>
          <p:cNvGrpSpPr/>
          <p:nvPr userDrawn="1"/>
        </p:nvGrpSpPr>
        <p:grpSpPr>
          <a:xfrm>
            <a:off x="287792" y="4744879"/>
            <a:ext cx="8565013" cy="194357"/>
            <a:chOff x="304619" y="4744879"/>
            <a:chExt cx="8565013" cy="194357"/>
          </a:xfrm>
        </p:grpSpPr>
        <p:sp>
          <p:nvSpPr>
            <p:cNvPr id="9" name="TextBox 8"/>
            <p:cNvSpPr txBox="1"/>
            <p:nvPr/>
          </p:nvSpPr>
          <p:spPr>
            <a:xfrm>
              <a:off x="304619"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
        <p:nvSpPr>
          <p:cNvPr id="11" name="Title Placeholder 1"/>
          <p:cNvSpPr>
            <a:spLocks noGrp="1"/>
          </p:cNvSpPr>
          <p:nvPr>
            <p:ph type="title" hasCustomPrompt="1"/>
          </p:nvPr>
        </p:nvSpPr>
        <p:spPr>
          <a:xfrm>
            <a:off x="304800" y="1688951"/>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6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14" name="Text Placeholder 10"/>
          <p:cNvSpPr>
            <a:spLocks noGrp="1"/>
          </p:cNvSpPr>
          <p:nvPr>
            <p:ph type="body" sz="quarter" idx="15" hasCustomPrompt="1"/>
          </p:nvPr>
        </p:nvSpPr>
        <p:spPr>
          <a:xfrm>
            <a:off x="313932" y="2963121"/>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100" b="0" kern="1200" spc="38" baseline="0" dirty="0">
                <a:solidFill>
                  <a:schemeClr val="bg1"/>
                </a:solidFill>
                <a:latin typeface="Arial" panose="020B0604020202020204" pitchFamily="34" charset="0"/>
                <a:ea typeface="+mn-ea"/>
                <a:cs typeface="Arial" panose="020B0604020202020204" pitchFamily="34" charset="0"/>
              </a:defRPr>
            </a:lvl1pPr>
          </a:lstStyle>
          <a:p>
            <a:pPr lvl="0"/>
            <a:r>
              <a:rPr lang="en-US" dirty="0"/>
              <a:t>This is a title slide. Do not use this for content slides. </a:t>
            </a:r>
          </a:p>
        </p:txBody>
      </p:sp>
      <p:sp>
        <p:nvSpPr>
          <p:cNvPr id="15" name="Text Placeholder 10"/>
          <p:cNvSpPr>
            <a:spLocks noGrp="1"/>
          </p:cNvSpPr>
          <p:nvPr>
            <p:ph type="body" sz="quarter" idx="22" hasCustomPrompt="1"/>
          </p:nvPr>
        </p:nvSpPr>
        <p:spPr>
          <a:xfrm>
            <a:off x="313932" y="3313367"/>
            <a:ext cx="8445894" cy="208271"/>
          </a:xfrm>
        </p:spPr>
        <p:txBody>
          <a:bodyPr lIns="0" tIns="0" rIns="0" bIns="0">
            <a:normAutofit/>
          </a:bodyPr>
          <a:lstStyle>
            <a:lvl1pPr marL="0" indent="0" algn="l">
              <a:buNone/>
              <a:defRPr sz="900" b="0" kern="0" spc="38" baseline="0">
                <a:solidFill>
                  <a:schemeClr val="bg1"/>
                </a:solidFill>
                <a:latin typeface="Arial" panose="020B0604020202020204" pitchFamily="34" charset="0"/>
                <a:ea typeface="Roboto Light" panose="02000000000000000000" pitchFamily="2" charset="0"/>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093666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chemeClr val="accent2"/>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304800" y="1584176"/>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200" b="0" kern="1200" spc="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7" name="Text Placeholder 10"/>
          <p:cNvSpPr>
            <a:spLocks noGrp="1"/>
          </p:cNvSpPr>
          <p:nvPr>
            <p:ph type="body" sz="quarter" idx="15" hasCustomPrompt="1"/>
          </p:nvPr>
        </p:nvSpPr>
        <p:spPr>
          <a:xfrm>
            <a:off x="313932" y="2792672"/>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000" b="0" kern="1200" spc="38" baseline="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248310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Whit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304800" y="1584176"/>
            <a:ext cx="8455026" cy="1162498"/>
          </a:xfrm>
          <a:prstGeom prst="rect">
            <a:avLst/>
          </a:prstGeom>
        </p:spPr>
        <p:txBody>
          <a:bodyPr vert="horz" lIns="0" tIns="45720" rIns="91440" bIns="45720" rtlCol="0" anchor="b">
            <a:noAutofit/>
          </a:bodyPr>
          <a:lstStyle>
            <a:lvl1pPr algn="l" defTabSz="685766" rtl="0" eaLnBrk="1" latinLnBrk="0" hangingPunct="1">
              <a:lnSpc>
                <a:spcPct val="90000"/>
              </a:lnSpc>
              <a:spcBef>
                <a:spcPct val="0"/>
              </a:spcBef>
              <a:buNone/>
              <a:defRPr lang="en-US" sz="3200" b="0" kern="1200" spc="0" baseline="0" dirty="0">
                <a:solidFill>
                  <a:schemeClr val="accent2"/>
                </a:solidFill>
                <a:latin typeface="Arial" panose="020B0604020202020204" pitchFamily="34" charset="0"/>
                <a:ea typeface="Roboto Medium" panose="02000000000000000000" pitchFamily="2" charset="0"/>
                <a:cs typeface="Arial" panose="020B0604020202020204" pitchFamily="34" charset="0"/>
              </a:defRPr>
            </a:lvl1pPr>
          </a:lstStyle>
          <a:p>
            <a:r>
              <a:rPr lang="en-US" dirty="0"/>
              <a:t>Insert title here. </a:t>
            </a:r>
          </a:p>
        </p:txBody>
      </p:sp>
      <p:sp>
        <p:nvSpPr>
          <p:cNvPr id="6" name="Text Placeholder 10"/>
          <p:cNvSpPr>
            <a:spLocks noGrp="1"/>
          </p:cNvSpPr>
          <p:nvPr>
            <p:ph type="body" sz="quarter" idx="15" hasCustomPrompt="1"/>
          </p:nvPr>
        </p:nvSpPr>
        <p:spPr>
          <a:xfrm>
            <a:off x="313932" y="2792672"/>
            <a:ext cx="8445894" cy="232819"/>
          </a:xfrm>
        </p:spPr>
        <p:txBody>
          <a:bodyPr lIns="0" tIns="0" rIns="0" bIns="0">
            <a:noAutofit/>
          </a:bodyPr>
          <a:lstStyle>
            <a:lvl1pPr marL="0" indent="0" algn="l" defTabSz="914400" rtl="0" eaLnBrk="1" latinLnBrk="0" hangingPunct="1">
              <a:lnSpc>
                <a:spcPct val="130000"/>
              </a:lnSpc>
              <a:spcBef>
                <a:spcPts val="0"/>
              </a:spcBef>
              <a:spcAft>
                <a:spcPts val="75"/>
              </a:spcAft>
              <a:buClr>
                <a:srgbClr val="0072C8"/>
              </a:buClr>
              <a:buSzPct val="110000"/>
              <a:buFont typeface="Arial" panose="020B0604020202020204" pitchFamily="34" charset="0"/>
              <a:buNone/>
              <a:defRPr lang="en-US" sz="1000" b="0" kern="1200" spc="38" baseline="0" dirty="0">
                <a:solidFill>
                  <a:schemeClr val="tx1"/>
                </a:solidFill>
                <a:latin typeface="Arial" panose="020B0604020202020204" pitchFamily="34" charset="0"/>
                <a:ea typeface="+mn-ea"/>
                <a:cs typeface="Arial" panose="020B0604020202020204" pitchFamily="34" charset="0"/>
              </a:defRPr>
            </a:lvl1pPr>
          </a:lstStyle>
          <a:p>
            <a:pPr lvl="0"/>
            <a:r>
              <a:rPr lang="en-US" dirty="0"/>
              <a:t>This is a section divider. Do not use this for content slides. </a:t>
            </a:r>
          </a:p>
        </p:txBody>
      </p:sp>
    </p:spTree>
    <p:extLst>
      <p:ext uri="{BB962C8B-B14F-4D97-AF65-F5344CB8AC3E}">
        <p14:creationId xmlns:p14="http://schemas.microsoft.com/office/powerpoint/2010/main" val="69737986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hoto">
    <p:bg>
      <p:bgPr>
        <a:solidFill>
          <a:schemeClr val="bg1">
            <a:lumMod val="7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1"/>
          </p:nvPr>
        </p:nvSpPr>
        <p:spPr>
          <a:xfrm>
            <a:off x="0" y="0"/>
            <a:ext cx="9144000" cy="5143500"/>
          </a:xfrm>
          <a:prstGeom prst="rect">
            <a:avLst/>
          </a:prstGeom>
          <a:solidFill>
            <a:schemeClr val="bg1">
              <a:lumMod val="50000"/>
            </a:schemeClr>
          </a:solidFill>
        </p:spPr>
        <p:txBody>
          <a:bodyPr tIns="2926080"/>
          <a:lstStyle>
            <a:lvl1pPr marL="0" indent="0" algn="ctr">
              <a:buNone/>
              <a:defRPr sz="900" b="1" baseline="0">
                <a:gradFill>
                  <a:gsLst>
                    <a:gs pos="2419">
                      <a:schemeClr val="bg1"/>
                    </a:gs>
                    <a:gs pos="8000">
                      <a:schemeClr val="bg1"/>
                    </a:gs>
                  </a:gsLst>
                  <a:lin ang="5400000" scaled="0"/>
                </a:gradFill>
                <a:latin typeface="Arial" panose="020B0604020202020204" pitchFamily="34" charset="0"/>
                <a:cs typeface="Arial" panose="020B0604020202020204" pitchFamily="34" charset="0"/>
              </a:defRPr>
            </a:lvl1pPr>
          </a:lstStyle>
          <a:p>
            <a:pPr marL="0" lvl="0" indent="0" algn="ctr">
              <a:buNone/>
            </a:pPr>
            <a:r>
              <a:rPr lang="en-US"/>
              <a:t>Click icon to add picture</a:t>
            </a:r>
          </a:p>
        </p:txBody>
      </p:sp>
      <p:sp>
        <p:nvSpPr>
          <p:cNvPr id="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9" name="Title Placeholder 1"/>
          <p:cNvSpPr>
            <a:spLocks noGrp="1"/>
          </p:cNvSpPr>
          <p:nvPr>
            <p:ph type="title" hasCustomPrompt="1"/>
          </p:nvPr>
        </p:nvSpPr>
        <p:spPr>
          <a:xfrm>
            <a:off x="378844" y="1230086"/>
            <a:ext cx="8380982" cy="1456054"/>
          </a:xfrm>
          <a:prstGeom prst="rect">
            <a:avLst/>
          </a:prstGeom>
        </p:spPr>
        <p:txBody>
          <a:bodyPr vert="horz" lIns="0" tIns="45720" rIns="91440" bIns="45720" rtlCol="0" anchor="b">
            <a:noAutofit/>
          </a:bodyPr>
          <a:lstStyle>
            <a:lvl1pPr marL="0" indent="0" algn="ctr" defTabSz="685766" rtl="0" eaLnBrk="1" latinLnBrk="0" hangingPunct="1">
              <a:lnSpc>
                <a:spcPct val="100000"/>
              </a:lnSpc>
              <a:spcBef>
                <a:spcPct val="0"/>
              </a:spcBef>
              <a:buNone/>
              <a:defRPr lang="en-US" sz="2400" b="0" kern="1200" spc="0" baseline="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pPr marL="0" indent="0" algn="ctr" defTabSz="685766">
              <a:lnSpc>
                <a:spcPct val="100000"/>
              </a:lnSpc>
              <a:spcBef>
                <a:spcPct val="0"/>
              </a:spcBef>
              <a:buNone/>
              <a:defRPr/>
            </a:pPr>
            <a:r>
              <a:rPr lang="en-US" sz="2400" kern="1200" spc="-38"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Summarize your agenda</a:t>
            </a:r>
            <a:br>
              <a:rPr lang="en-US" sz="2400" kern="1200" spc="-38"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br>
            <a:r>
              <a:rPr lang="en-US" sz="2400" kern="1200" spc="-38" dirty="0">
                <a:gradFill>
                  <a:gsLst>
                    <a:gs pos="4839">
                      <a:srgbClr val="FFFFFF"/>
                    </a:gs>
                    <a:gs pos="10000">
                      <a:srgbClr val="FFFFFF"/>
                    </a:gs>
                  </a:gsLst>
                  <a:lin ang="5400000" scaled="1"/>
                </a:gradFill>
                <a:latin typeface="Arial" panose="020B0604020202020204" pitchFamily="34" charset="0"/>
                <a:ea typeface="Roboto Medium" panose="02000000000000000000" pitchFamily="2" charset="0"/>
                <a:cs typeface="Arial" panose="020B0604020202020204" pitchFamily="34" charset="0"/>
              </a:rPr>
              <a:t>Keep it focused on the client!</a:t>
            </a:r>
          </a:p>
        </p:txBody>
      </p:sp>
      <p:sp>
        <p:nvSpPr>
          <p:cNvPr id="12" name="Text Placeholder 10"/>
          <p:cNvSpPr>
            <a:spLocks noGrp="1"/>
          </p:cNvSpPr>
          <p:nvPr>
            <p:ph type="body" sz="quarter" idx="15" hasCustomPrompt="1"/>
          </p:nvPr>
        </p:nvSpPr>
        <p:spPr>
          <a:xfrm>
            <a:off x="387895" y="2735036"/>
            <a:ext cx="8371929" cy="559377"/>
          </a:xfrm>
        </p:spPr>
        <p:txBody>
          <a:bodyPr lIns="0" tIns="0" rIns="0" bIns="0">
            <a:normAutofit/>
          </a:bodyPr>
          <a:lstStyle>
            <a:lvl1pPr marL="0" indent="0" algn="ctr" defTabSz="914400" rtl="0" eaLnBrk="1" latinLnBrk="0" hangingPunct="1">
              <a:lnSpc>
                <a:spcPct val="130000"/>
              </a:lnSpc>
              <a:spcBef>
                <a:spcPts val="0"/>
              </a:spcBef>
              <a:spcAft>
                <a:spcPts val="75"/>
              </a:spcAft>
              <a:buFont typeface="Arial" panose="020B0604020202020204" pitchFamily="34" charset="0"/>
              <a:buNone/>
              <a:defRPr lang="en-US" sz="1000" kern="1200">
                <a:solidFill>
                  <a:schemeClr val="bg1"/>
                </a:solidFill>
                <a:latin typeface="Arial" panose="020B0604020202020204" pitchFamily="34" charset="0"/>
                <a:cs typeface="Arial" panose="020B0604020202020204" pitchFamily="34" charset="0"/>
              </a:defRPr>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900" kern="1200" dirty="0" err="1">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YourCo</a:t>
            </a:r>
            <a:r>
              <a:rPr lang="en-US" sz="9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900" kern="1200" dirty="0">
                <a:gradFill>
                  <a:gsLst>
                    <a:gs pos="7258">
                      <a:srgbClr val="FFFFFF"/>
                    </a:gs>
                    <a:gs pos="19000">
                      <a:srgbClr val="FFFFFF"/>
                    </a:gs>
                  </a:gsLst>
                  <a:lin ang="5400000" scaled="1"/>
                </a:gra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426919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hite Backgroun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solidFill>
                  <a:schemeClr val="accent2"/>
                </a:soli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4" name="Text Placeholder 3"/>
          <p:cNvSpPr>
            <a:spLocks noGrp="1"/>
          </p:cNvSpPr>
          <p:nvPr>
            <p:ph type="body" sz="quarter" idx="13" hasCustomPrompt="1"/>
          </p:nvPr>
        </p:nvSpPr>
        <p:spPr>
          <a:xfrm>
            <a:off x="390525" y="1219199"/>
            <a:ext cx="8369300" cy="1464129"/>
          </a:xfrm>
        </p:spPr>
        <p:txBody>
          <a:bodyPr anchor="b">
            <a:noAutofit/>
          </a:bodyPr>
          <a:lstStyle>
            <a:lvl1pPr marL="0" indent="0" algn="ctr">
              <a:lnSpc>
                <a:spcPct val="100000"/>
              </a:lnSpc>
              <a:spcBef>
                <a:spcPts val="0"/>
              </a:spcBef>
              <a:buNone/>
              <a:defRPr sz="2400" spc="-40" baseline="0">
                <a:solidFill>
                  <a:schemeClr val="tx1"/>
                </a:solidFill>
              </a:defRPr>
            </a:lvl1pPr>
            <a:lvl2pPr marL="173037" indent="0" algn="ctr">
              <a:buNone/>
              <a:defRPr sz="2400">
                <a:solidFill>
                  <a:schemeClr val="tx1"/>
                </a:solidFill>
              </a:defRPr>
            </a:lvl2pPr>
            <a:lvl3pPr marL="323850" indent="0" algn="ctr">
              <a:buNone/>
              <a:defRPr sz="2400">
                <a:solidFill>
                  <a:schemeClr val="tx1"/>
                </a:solidFill>
              </a:defRPr>
            </a:lvl3pPr>
            <a:lvl4pPr marL="457200" indent="0" algn="ctr">
              <a:buNone/>
              <a:defRPr sz="2400">
                <a:solidFill>
                  <a:schemeClr val="tx1"/>
                </a:solidFill>
              </a:defRPr>
            </a:lvl4pPr>
            <a:lvl5pPr marL="593725" indent="0" algn="ctr">
              <a:buNone/>
              <a:defRPr sz="2400">
                <a:solidFill>
                  <a:schemeClr val="tx1"/>
                </a:solidFill>
              </a:defRPr>
            </a:lvl5pPr>
          </a:lstStyle>
          <a:p>
            <a:pPr lvl="0"/>
            <a:r>
              <a:rPr lang="en-US" dirty="0"/>
              <a:t>Summarize your agenda</a:t>
            </a:r>
          </a:p>
          <a:p>
            <a:pPr lvl="0"/>
            <a:r>
              <a:rPr lang="en-US" dirty="0"/>
              <a:t>Keep it focused on the client!</a:t>
            </a:r>
          </a:p>
        </p:txBody>
      </p:sp>
      <p:sp>
        <p:nvSpPr>
          <p:cNvPr id="13" name="Text Placeholder 12"/>
          <p:cNvSpPr>
            <a:spLocks noGrp="1"/>
          </p:cNvSpPr>
          <p:nvPr>
            <p:ph type="body" sz="quarter" idx="14" hasCustomPrompt="1"/>
          </p:nvPr>
        </p:nvSpPr>
        <p:spPr>
          <a:xfrm>
            <a:off x="390525" y="2732046"/>
            <a:ext cx="8369300" cy="585288"/>
          </a:xfrm>
        </p:spPr>
        <p:txBody>
          <a:bodyPr/>
          <a:lstStyle>
            <a:lvl1pPr marL="0" indent="0" algn="ctr" defTabSz="914400" rtl="0" eaLnBrk="1" latinLnBrk="0" hangingPunct="1">
              <a:lnSpc>
                <a:spcPct val="130000"/>
              </a:lnSpc>
              <a:spcBef>
                <a:spcPts val="0"/>
              </a:spcBef>
              <a:spcAft>
                <a:spcPts val="75"/>
              </a:spcAft>
              <a:buFont typeface="Arial" panose="020B0604020202020204" pitchFamily="34" charset="0"/>
              <a:buNone/>
              <a:defRPr sz="1000"/>
            </a:lvl1pPr>
          </a:lstStyle>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err="1">
                <a:solidFill>
                  <a:schemeClr val="tx1"/>
                </a:solidFill>
                <a:latin typeface="Arial" panose="020B0604020202020204" pitchFamily="34" charset="0"/>
                <a:ea typeface="+mn-ea"/>
                <a:cs typeface="Arial" panose="020B0604020202020204" pitchFamily="34" charset="0"/>
              </a:rPr>
              <a:t>YourCo</a:t>
            </a:r>
            <a:r>
              <a:rPr lang="en-US" sz="1200" kern="1200" dirty="0">
                <a:solidFill>
                  <a:schemeClr val="tx1"/>
                </a:solidFill>
                <a:latin typeface="Arial" panose="020B0604020202020204" pitchFamily="34" charset="0"/>
                <a:ea typeface="+mn-ea"/>
                <a:cs typeface="Arial" panose="020B0604020202020204" pitchFamily="34" charset="0"/>
              </a:rPr>
              <a:t> is preparing to move its sales, marketing, and support operations to Salesforce. </a:t>
            </a:r>
          </a:p>
          <a:p>
            <a:pPr marL="0" indent="0" algn="ctr" defTabSz="914400" rtl="0" eaLnBrk="1" latinLnBrk="0" hangingPunct="1">
              <a:lnSpc>
                <a:spcPct val="130000"/>
              </a:lnSpc>
              <a:spcBef>
                <a:spcPts val="0"/>
              </a:spcBef>
              <a:spcAft>
                <a:spcPts val="75"/>
              </a:spcAft>
              <a:buFont typeface="Arial" panose="020B0604020202020204" pitchFamily="34" charset="0"/>
              <a:buNone/>
              <a:defRPr/>
            </a:pPr>
            <a:r>
              <a:rPr lang="en-US" sz="1200" kern="1200" dirty="0">
                <a:solidFill>
                  <a:schemeClr val="tx1"/>
                </a:solidFill>
                <a:latin typeface="Arial" panose="020B0604020202020204" pitchFamily="34" charset="0"/>
                <a:ea typeface="+mn-ea"/>
                <a:cs typeface="Arial" panose="020B0604020202020204" pitchFamily="34" charset="0"/>
              </a:rPr>
              <a:t>We’re here to discuss this opportunity to move customers to the center of your business.</a:t>
            </a:r>
          </a:p>
        </p:txBody>
      </p:sp>
    </p:spTree>
    <p:extLst>
      <p:ext uri="{BB962C8B-B14F-4D97-AF65-F5344CB8AC3E}">
        <p14:creationId xmlns:p14="http://schemas.microsoft.com/office/powerpoint/2010/main" val="358514349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Blue Background">
    <p:bg>
      <p:bgPr>
        <a:solidFill>
          <a:schemeClr val="accent2"/>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725478" y="2384349"/>
            <a:ext cx="3949430" cy="374802"/>
          </a:xfrm>
          <a:prstGeom prst="rect">
            <a:avLst/>
          </a:prstGeom>
        </p:spPr>
        <p:txBody>
          <a:bodyPr vert="horz" lIns="0" tIns="45720" rIns="91440" bIns="45720" rtlCol="0" anchor="ctr">
            <a:noAutofit/>
          </a:bodyPr>
          <a:lstStyle>
            <a:lvl1pPr algn="ctr" defTabSz="685766" rtl="0" eaLnBrk="1" latinLnBrk="0" hangingPunct="1">
              <a:lnSpc>
                <a:spcPct val="90000"/>
              </a:lnSpc>
              <a:spcBef>
                <a:spcPct val="0"/>
              </a:spcBef>
              <a:buNone/>
              <a:defRPr lang="en-US" sz="2800" b="0" kern="1200" spc="130" baseline="0"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defRPr>
            </a:lvl1pPr>
          </a:lstStyle>
          <a:p>
            <a:r>
              <a:rPr lang="en-US" dirty="0"/>
              <a:t>Today’s Agenda</a:t>
            </a:r>
          </a:p>
        </p:txBody>
      </p:sp>
      <p:sp>
        <p:nvSpPr>
          <p:cNvPr id="10" name="TextBox 9"/>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6" name="Slide Number Placeholder 5"/>
          <p:cNvSpPr>
            <a:spLocks noGrp="1"/>
          </p:cNvSpPr>
          <p:nvPr>
            <p:ph type="sldNum" sz="quarter" idx="12"/>
          </p:nvPr>
        </p:nvSpPr>
        <p:spPr>
          <a:xfrm>
            <a:off x="8533335" y="4838589"/>
            <a:ext cx="323309" cy="201168"/>
          </a:xfrm>
          <a:prstGeom prst="rect">
            <a:avLst/>
          </a:prstGeom>
        </p:spPr>
        <p:txBody>
          <a:bodyPr lIns="0" tIns="0" rIns="0" bIns="0"/>
          <a:lstStyle>
            <a:lvl1pPr algn="r">
              <a:defRPr sz="60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Tree>
    <p:extLst>
      <p:ext uri="{BB962C8B-B14F-4D97-AF65-F5344CB8AC3E}">
        <p14:creationId xmlns:p14="http://schemas.microsoft.com/office/powerpoint/2010/main" val="188053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sp>
        <p:nvSpPr>
          <p:cNvPr id="9" name="TextBox 8"/>
          <p:cNvSpPr txBox="1"/>
          <p:nvPr/>
        </p:nvSpPr>
        <p:spPr>
          <a:xfrm>
            <a:off x="304800" y="4800737"/>
            <a:ext cx="592470" cy="138499"/>
          </a:xfrm>
          <a:prstGeom prst="rect">
            <a:avLst/>
          </a:prstGeom>
          <a:noFill/>
        </p:spPr>
        <p:txBody>
          <a:bodyPr wrap="none" lIns="0" bIns="0" rtlCol="0" anchor="b" anchorCtr="0">
            <a:spAutoFit/>
          </a:bodyPr>
          <a:lstStyle/>
          <a:p>
            <a:pPr defTabSz="685755"/>
            <a:r>
              <a:rPr lang="en-AU" sz="600" spc="75">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
        <p:nvSpPr>
          <p:cNvPr id="2" name="Title Placeholder 1"/>
          <p:cNvSpPr>
            <a:spLocks noGrp="1"/>
          </p:cNvSpPr>
          <p:nvPr>
            <p:ph type="title"/>
          </p:nvPr>
        </p:nvSpPr>
        <p:spPr bwMode="gray">
          <a:xfrm>
            <a:off x="296736" y="435081"/>
            <a:ext cx="8229600" cy="264785"/>
          </a:xfrm>
          <a:prstGeom prst="rect">
            <a:avLst/>
          </a:prstGeom>
        </p:spPr>
        <p:txBody>
          <a:bodyPr vert="horz" wrap="square" lIns="0" tIns="0" rIns="0" bIns="0" rtlCol="0">
            <a:normAutofit/>
          </a:bodyPr>
          <a:lstStyle/>
          <a:p>
            <a:pPr marL="0" lvl="0" indent="0">
              <a:spcBef>
                <a:spcPts val="1200"/>
              </a:spcBef>
              <a:buClr>
                <a:srgbClr val="0072C8"/>
              </a:buClr>
              <a:buSzPct val="110000"/>
              <a:buFont typeface="Wingdings" panose="05000000000000000000" pitchFamily="2" charset="2"/>
            </a:pPr>
            <a:endParaRPr lang="en-US" dirty="0"/>
          </a:p>
        </p:txBody>
      </p:sp>
      <p:sp>
        <p:nvSpPr>
          <p:cNvPr id="7" name="Text Placeholder 6"/>
          <p:cNvSpPr>
            <a:spLocks noGrp="1"/>
          </p:cNvSpPr>
          <p:nvPr>
            <p:ph type="body" idx="1"/>
          </p:nvPr>
        </p:nvSpPr>
        <p:spPr>
          <a:xfrm>
            <a:off x="231775" y="1072134"/>
            <a:ext cx="8461749" cy="1059264"/>
          </a:xfrm>
          <a:prstGeom prst="rect">
            <a:avLst/>
          </a:prstGeom>
        </p:spPr>
        <p:txBody>
          <a:bodyPr vert="horz" wrap="square"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a:spLocks noGrp="1"/>
          </p:cNvSpPr>
          <p:nvPr>
            <p:ph type="sldNum" sz="quarter" idx="4"/>
          </p:nvPr>
        </p:nvSpPr>
        <p:spPr>
          <a:xfrm>
            <a:off x="8022388" y="4842922"/>
            <a:ext cx="816812" cy="148595"/>
          </a:xfrm>
          <a:prstGeom prst="rect">
            <a:avLst/>
          </a:prstGeom>
        </p:spPr>
        <p:txBody>
          <a:bodyPr lIns="0" tIns="0" rIns="0" bIns="0"/>
          <a:lstStyle>
            <a:lvl1pPr>
              <a:defRPr lang="en-US" sz="600" smtClean="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pPr algn="r"/>
            <a:fld id="{21DDF48F-5559-4223-B55F-0FD1B97C903D}" type="slidenum">
              <a:rPr lang="en-US" smtClean="0"/>
              <a:pPr algn="r"/>
              <a:t>‹#›</a:t>
            </a:fld>
            <a:endParaRPr lang="en-US"/>
          </a:p>
        </p:txBody>
      </p:sp>
    </p:spTree>
    <p:extLst>
      <p:ext uri="{BB962C8B-B14F-4D97-AF65-F5344CB8AC3E}">
        <p14:creationId xmlns:p14="http://schemas.microsoft.com/office/powerpoint/2010/main" val="2393987413"/>
      </p:ext>
    </p:extLst>
  </p:cSld>
  <p:clrMap bg1="lt1" tx1="dk1" bg2="lt2" tx2="dk2" accent1="accent1" accent2="accent2" accent3="accent3" accent4="accent4" accent5="accent5" accent6="accent6" hlink="hlink" folHlink="folHlink"/>
  <p:sldLayoutIdLst>
    <p:sldLayoutId id="2147483994" r:id="rId1"/>
    <p:sldLayoutId id="2147484001" r:id="rId2"/>
    <p:sldLayoutId id="2147484012" r:id="rId3"/>
    <p:sldLayoutId id="2147484016" r:id="rId4"/>
    <p:sldLayoutId id="2147484011" r:id="rId5"/>
    <p:sldLayoutId id="2147484021" r:id="rId6"/>
    <p:sldLayoutId id="2147483998" r:id="rId7"/>
    <p:sldLayoutId id="2147484019" r:id="rId8"/>
    <p:sldLayoutId id="2147484002" r:id="rId9"/>
    <p:sldLayoutId id="2147484000" r:id="rId10"/>
    <p:sldLayoutId id="2147483967" r:id="rId11"/>
    <p:sldLayoutId id="2147484018" r:id="rId12"/>
    <p:sldLayoutId id="2147483965" r:id="rId13"/>
    <p:sldLayoutId id="2147484024" r:id="rId14"/>
    <p:sldLayoutId id="2147483984" r:id="rId15"/>
    <p:sldLayoutId id="2147483985" r:id="rId16"/>
    <p:sldLayoutId id="2147483990" r:id="rId17"/>
    <p:sldLayoutId id="2147484027" r:id="rId18"/>
    <p:sldLayoutId id="2147484028" r:id="rId19"/>
    <p:sldLayoutId id="2147483986" r:id="rId20"/>
    <p:sldLayoutId id="2147483987" r:id="rId21"/>
    <p:sldLayoutId id="2147484026" r:id="rId22"/>
    <p:sldLayoutId id="2147484004" r:id="rId23"/>
    <p:sldLayoutId id="2147484010" r:id="rId24"/>
    <p:sldLayoutId id="2147484007" r:id="rId25"/>
    <p:sldLayoutId id="2147484013" r:id="rId26"/>
    <p:sldLayoutId id="2147484022" r:id="rId27"/>
    <p:sldLayoutId id="2147484014" r:id="rId28"/>
    <p:sldLayoutId id="2147484003" r:id="rId29"/>
    <p:sldLayoutId id="2147484023" r:id="rId30"/>
    <p:sldLayoutId id="2147484008" r:id="rId31"/>
  </p:sldLayoutIdLst>
  <p:hf hdr="0" ftr="0" dt="0"/>
  <p:txStyles>
    <p:titleStyle>
      <a:lvl1pPr algn="l" defTabSz="914400" rtl="0" eaLnBrk="1" latinLnBrk="0" hangingPunct="1">
        <a:lnSpc>
          <a:spcPct val="90000"/>
        </a:lnSpc>
        <a:spcBef>
          <a:spcPct val="0"/>
        </a:spcBef>
        <a:buNone/>
        <a:defRPr lang="en-US" sz="1600" b="1" kern="0" spc="-40" baseline="0" dirty="0">
          <a:gradFill>
            <a:gsLst>
              <a:gs pos="2419">
                <a:schemeClr val="accent2"/>
              </a:gs>
              <a:gs pos="7000">
                <a:schemeClr val="accent2"/>
              </a:gs>
            </a:gsLst>
            <a:lin ang="5400000" scaled="1"/>
          </a:gradFill>
          <a:latin typeface="Arial" panose="020B0604020202020204" pitchFamily="34" charset="0"/>
          <a:ea typeface="Roboto Medium" panose="02000000000000000000" pitchFamily="2" charset="0"/>
          <a:cs typeface="Arial" panose="020B0604020202020204" pitchFamily="34" charset="0"/>
        </a:defRPr>
      </a:lvl1pPr>
    </p:titleStyle>
    <p:bodyStyle>
      <a:lvl1pPr marL="173038" indent="-173038" algn="l" defTabSz="914400" rtl="0" eaLnBrk="1" latinLnBrk="0" hangingPunct="1">
        <a:lnSpc>
          <a:spcPct val="90000"/>
        </a:lnSpc>
        <a:spcBef>
          <a:spcPts val="1200"/>
        </a:spcBef>
        <a:buClr>
          <a:srgbClr val="0072C8"/>
        </a:buClr>
        <a:buSzPct val="110000"/>
        <a:buFont typeface="Arial" panose="020B0604020202020204" pitchFamily="34" charset="0"/>
        <a:buChar char="•"/>
        <a:defRPr lang="en-US" sz="1200" kern="1200" spc="40" baseline="0" dirty="0" smtClean="0">
          <a:solidFill>
            <a:schemeClr val="tx1"/>
          </a:solidFill>
          <a:latin typeface="Arial" panose="020B0604020202020204" pitchFamily="34" charset="0"/>
          <a:ea typeface="+mn-ea"/>
          <a:cs typeface="Arial" panose="020B0604020202020204" pitchFamily="34" charset="0"/>
        </a:defRPr>
      </a:lvl1pPr>
      <a:lvl2pPr marL="323850" indent="-150813" algn="l" defTabSz="914400" rtl="0" eaLnBrk="1" latinLnBrk="0" hangingPunct="1">
        <a:lnSpc>
          <a:spcPct val="90000"/>
        </a:lnSpc>
        <a:spcBef>
          <a:spcPts val="600"/>
        </a:spcBef>
        <a:buClr>
          <a:srgbClr val="CDCDCD"/>
        </a:buClr>
        <a:buSzPct val="110000"/>
        <a:buFont typeface="Arial" panose="020B0604020202020204" pitchFamily="34" charset="0"/>
        <a:buChar char="•"/>
        <a:defRPr lang="en-US" sz="1100" kern="1200" spc="40" baseline="0" dirty="0" smtClean="0">
          <a:solidFill>
            <a:schemeClr val="tx1"/>
          </a:solidFill>
          <a:latin typeface="Arial" panose="020B0604020202020204" pitchFamily="34" charset="0"/>
          <a:ea typeface="+mn-ea"/>
          <a:cs typeface="Arial" panose="020B0604020202020204" pitchFamily="34" charset="0"/>
        </a:defRPr>
      </a:lvl2pPr>
      <a:lvl3pPr marL="457200" indent="-133350" algn="l" defTabSz="914400" rtl="0" eaLnBrk="1" latinLnBrk="0" hangingPunct="1">
        <a:lnSpc>
          <a:spcPct val="90000"/>
        </a:lnSpc>
        <a:spcBef>
          <a:spcPts val="400"/>
        </a:spcBef>
        <a:buClr>
          <a:srgbClr val="CDCDCD"/>
        </a:buClr>
        <a:buSzPct val="110000"/>
        <a:buFont typeface="Arial" panose="020B0604020202020204" pitchFamily="34" charset="0"/>
        <a:buChar char="•"/>
        <a:defRPr lang="en-US" sz="1050" kern="1200" spc="40" baseline="0" dirty="0" smtClean="0">
          <a:solidFill>
            <a:schemeClr val="tx1"/>
          </a:solidFill>
          <a:latin typeface="Arial" panose="020B0604020202020204" pitchFamily="34" charset="0"/>
          <a:ea typeface="+mn-ea"/>
          <a:cs typeface="Arial" panose="020B0604020202020204" pitchFamily="34" charset="0"/>
        </a:defRPr>
      </a:lvl3pPr>
      <a:lvl4pPr marL="590550" indent="-133350" algn="l" defTabSz="914400" rtl="0" eaLnBrk="1" latinLnBrk="0" hangingPunct="1">
        <a:lnSpc>
          <a:spcPct val="90000"/>
        </a:lnSpc>
        <a:spcBef>
          <a:spcPts val="300"/>
        </a:spcBef>
        <a:buClr>
          <a:srgbClr val="CDCDCD"/>
        </a:buClr>
        <a:buSzPct val="110000"/>
        <a:buFont typeface="Arial" panose="020B0604020202020204" pitchFamily="34" charset="0"/>
        <a:buChar char="•"/>
        <a:defRPr lang="en-US" sz="1000" kern="1200" spc="40" baseline="0" dirty="0" smtClean="0">
          <a:solidFill>
            <a:schemeClr val="tx1"/>
          </a:solidFill>
          <a:latin typeface="Arial" panose="020B0604020202020204" pitchFamily="34" charset="0"/>
          <a:ea typeface="+mn-ea"/>
          <a:cs typeface="Arial" panose="020B0604020202020204" pitchFamily="34" charset="0"/>
        </a:defRPr>
      </a:lvl4pPr>
      <a:lvl5pPr marL="704850" indent="-111125" algn="l" defTabSz="914400" rtl="0" eaLnBrk="1" latinLnBrk="0" hangingPunct="1">
        <a:lnSpc>
          <a:spcPct val="90000"/>
        </a:lnSpc>
        <a:spcBef>
          <a:spcPts val="300"/>
        </a:spcBef>
        <a:buClr>
          <a:srgbClr val="CDCDCD"/>
        </a:buClr>
        <a:buSzPct val="110000"/>
        <a:buFont typeface="Arial" panose="020B0604020202020204" pitchFamily="34" charset="0"/>
        <a:buChar char="•"/>
        <a:defRPr lang="en-US" sz="1000" kern="1200" spc="40" baseline="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144" userDrawn="1">
          <p15:clr>
            <a:srgbClr val="F26B43"/>
          </p15:clr>
        </p15:guide>
        <p15:guide id="4" pos="192" userDrawn="1">
          <p15:clr>
            <a:srgbClr val="F26B43"/>
          </p15:clr>
        </p15:guide>
        <p15:guide id="5" pos="5568" userDrawn="1">
          <p15:clr>
            <a:srgbClr val="F26B43"/>
          </p15:clr>
        </p15:guide>
        <p15:guide id="6" pos="5616">
          <p15:clr>
            <a:srgbClr val="F26B43"/>
          </p15:clr>
        </p15:guide>
        <p15:guide id="7" orient="horz" pos="156" userDrawn="1">
          <p15:clr>
            <a:srgbClr val="F26B43"/>
          </p15:clr>
        </p15:guide>
        <p15:guide id="8" orient="horz" pos="672">
          <p15:clr>
            <a:srgbClr val="F26B43"/>
          </p15:clr>
        </p15:guide>
        <p15:guide id="9" orient="horz" pos="204" userDrawn="1">
          <p15:clr>
            <a:srgbClr val="F26B43"/>
          </p15:clr>
        </p15:guide>
        <p15:guide id="10" orient="horz" pos="29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sp.slalom.com/ourfirm/studio/SitePages/templates.aspx" TargetMode="Externa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8.png"/><Relationship Id="rId11" Type="http://schemas.openxmlformats.org/officeDocument/2006/relationships/image" Target="../media/image13.tif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tiff"/><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1674" t="9535" r="348" b="8052"/>
          <a:stretch/>
        </p:blipFill>
        <p:spPr>
          <a:xfrm>
            <a:off x="-21771" y="-2"/>
            <a:ext cx="9173028" cy="5143500"/>
          </a:xfrm>
          <a:prstGeom prst="rect">
            <a:avLst/>
          </a:prstGeom>
        </p:spPr>
      </p:pic>
      <p:sp>
        <p:nvSpPr>
          <p:cNvPr id="11" name="Rectangle 10"/>
          <p:cNvSpPr/>
          <p:nvPr/>
        </p:nvSpPr>
        <p:spPr>
          <a:xfrm>
            <a:off x="-21771" y="1"/>
            <a:ext cx="9173027" cy="5143501"/>
          </a:xfrm>
          <a:prstGeom prst="rect">
            <a:avLst/>
          </a:prstGeom>
          <a:gradFill flip="none" rotWithShape="1">
            <a:gsLst>
              <a:gs pos="57755">
                <a:srgbClr val="00669B">
                  <a:alpha val="80000"/>
                </a:srgbClr>
              </a:gs>
              <a:gs pos="15000">
                <a:srgbClr val="2B2C72">
                  <a:alpha val="95000"/>
                </a:srgbClr>
              </a:gs>
              <a:gs pos="100000">
                <a:srgbClr val="6DC2D9">
                  <a:alpha val="60000"/>
                </a:srgbClr>
              </a:gs>
            </a:gsLst>
            <a:lin ang="18900000" scaled="1"/>
            <a:tileRect/>
          </a:gradFill>
          <a:ln w="25400" cap="flat" cmpd="sng" algn="ctr">
            <a:noFill/>
            <a:prstDash val="solid"/>
          </a:ln>
          <a:effectLst/>
        </p:spPr>
        <p:txBody>
          <a:bodyPr lIns="91440" tIns="91440" rIns="91440" bIns="91440" rtlCol="0" anchor="ctr" anchorCtr="0"/>
          <a:lstStyle/>
          <a:p>
            <a:pPr algn="ctr" defTabSz="914378"/>
            <a:endParaRPr lang="en-US"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1</a:t>
            </a:fld>
            <a:endParaRPr lang="en-US"/>
          </a:p>
        </p:txBody>
      </p:sp>
      <p:sp>
        <p:nvSpPr>
          <p:cNvPr id="13" name="Title 12"/>
          <p:cNvSpPr>
            <a:spLocks noGrp="1"/>
          </p:cNvSpPr>
          <p:nvPr>
            <p:ph type="title"/>
          </p:nvPr>
        </p:nvSpPr>
        <p:spPr/>
        <p:txBody>
          <a:bodyPr/>
          <a:lstStyle/>
          <a:p>
            <a:r>
              <a:rPr lang="en-US" dirty="0"/>
              <a:t>AWS Serverless Data Ingestion Flow</a:t>
            </a:r>
          </a:p>
        </p:txBody>
      </p:sp>
      <p:sp>
        <p:nvSpPr>
          <p:cNvPr id="14" name="Text Placeholder 13"/>
          <p:cNvSpPr>
            <a:spLocks noGrp="1"/>
          </p:cNvSpPr>
          <p:nvPr>
            <p:ph type="body" sz="quarter" idx="15"/>
          </p:nvPr>
        </p:nvSpPr>
        <p:spPr>
          <a:xfrm>
            <a:off x="387895" y="2735036"/>
            <a:ext cx="8371929" cy="1369373"/>
          </a:xfrm>
        </p:spPr>
        <p:txBody>
          <a:bodyPr>
            <a:normAutofit/>
          </a:bodyPr>
          <a:lstStyle/>
          <a:p>
            <a:r>
              <a:rPr lang="en-US"/>
              <a:t>Demonstrating </a:t>
            </a:r>
            <a:r>
              <a:rPr lang="en-US" dirty="0"/>
              <a:t>a serverless data ingestion flow on AWS using Step Functions, </a:t>
            </a:r>
          </a:p>
          <a:p>
            <a:r>
              <a:rPr lang="en-US" dirty="0"/>
              <a:t>Lambda, and Aurora</a:t>
            </a:r>
          </a:p>
          <a:p>
            <a:endParaRPr lang="en-US" dirty="0"/>
          </a:p>
          <a:p>
            <a:r>
              <a:rPr lang="en-US" dirty="0"/>
              <a:t>(… CloudFormation, S3, CloudWatch, and API Gateway too!)</a:t>
            </a:r>
          </a:p>
          <a:p>
            <a:endParaRPr lang="en-US" dirty="0"/>
          </a:p>
          <a:p>
            <a:endParaRPr lang="en-US" dirty="0"/>
          </a:p>
        </p:txBody>
      </p:sp>
      <p:sp>
        <p:nvSpPr>
          <p:cNvPr id="15" name="TextBox 14"/>
          <p:cNvSpPr txBox="1"/>
          <p:nvPr/>
        </p:nvSpPr>
        <p:spPr>
          <a:xfrm>
            <a:off x="287792"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2962663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10</a:t>
            </a:fld>
            <a:endParaRPr lang="en-US"/>
          </a:p>
        </p:txBody>
      </p:sp>
      <p:sp>
        <p:nvSpPr>
          <p:cNvPr id="4" name="Text Placeholder 3"/>
          <p:cNvSpPr>
            <a:spLocks noGrp="1"/>
          </p:cNvSpPr>
          <p:nvPr>
            <p:ph type="body" sz="quarter" idx="14"/>
          </p:nvPr>
        </p:nvSpPr>
        <p:spPr/>
        <p:txBody>
          <a:bodyPr/>
          <a:lstStyle/>
          <a:p>
            <a:r>
              <a:rPr lang="en-US" dirty="0"/>
              <a:t>AWS Lambda</a:t>
            </a:r>
          </a:p>
        </p:txBody>
      </p:sp>
      <p:sp>
        <p:nvSpPr>
          <p:cNvPr id="5" name="Text Placeholder 4"/>
          <p:cNvSpPr>
            <a:spLocks noGrp="1"/>
          </p:cNvSpPr>
          <p:nvPr>
            <p:ph type="body" sz="quarter" idx="16"/>
          </p:nvPr>
        </p:nvSpPr>
        <p:spPr>
          <a:xfrm>
            <a:off x="312788" y="875122"/>
            <a:ext cx="8524151" cy="3782336"/>
          </a:xfrm>
        </p:spPr>
        <p:txBody>
          <a:bodyPr/>
          <a:lstStyle/>
          <a:p>
            <a:pPr marL="171450" indent="-171450">
              <a:buFont typeface="Arial" panose="020B0604020202020204" pitchFamily="34" charset="0"/>
              <a:buChar char="•"/>
            </a:pPr>
            <a:r>
              <a:rPr lang="en-US" dirty="0"/>
              <a:t>AWS Lambda lets you run code without provisioning or managing servers. </a:t>
            </a:r>
          </a:p>
          <a:p>
            <a:pPr marL="171450" indent="-171450">
              <a:buFont typeface="Arial" panose="020B0604020202020204" pitchFamily="34" charset="0"/>
              <a:buChar char="•"/>
            </a:pPr>
            <a:r>
              <a:rPr lang="en-US" dirty="0"/>
              <a:t>You pay only for the compute time you consume - there is no charge when your code is not running.</a:t>
            </a:r>
          </a:p>
          <a:p>
            <a:pPr marL="171450" indent="-171450">
              <a:buFont typeface="Arial" panose="020B0604020202020204" pitchFamily="34" charset="0"/>
              <a:buChar char="•"/>
            </a:pPr>
            <a:r>
              <a:rPr lang="en-US" dirty="0"/>
              <a:t>With Lambda, you can run code for virtually any type of application or backend service - all with zero administration.</a:t>
            </a:r>
          </a:p>
          <a:p>
            <a:pPr marL="171450" indent="-171450">
              <a:buFont typeface="Arial" panose="020B0604020202020204" pitchFamily="34" charset="0"/>
              <a:buChar char="•"/>
            </a:pPr>
            <a:r>
              <a:rPr lang="en-US" dirty="0"/>
              <a:t>Upload your code and Lambda takes care of everything required to run and scale your code with high availability.</a:t>
            </a:r>
          </a:p>
          <a:p>
            <a:pPr marL="171450" indent="-171450">
              <a:buFont typeface="Arial" panose="020B0604020202020204" pitchFamily="34" charset="0"/>
              <a:buChar char="•"/>
            </a:pPr>
            <a:r>
              <a:rPr lang="en-US" dirty="0"/>
              <a:t>You can set up your code to automatically trigger from other AWS services or call it directly from any web or mobile app.</a:t>
            </a:r>
          </a:p>
          <a:p>
            <a:pPr marL="171450" indent="-171450">
              <a:buFont typeface="Arial" panose="020B0604020202020204" pitchFamily="34" charset="0"/>
              <a:buChar char="•"/>
            </a:pPr>
            <a:r>
              <a:rPr lang="en-US" dirty="0"/>
              <a:t>Recent announcements:</a:t>
            </a:r>
          </a:p>
          <a:p>
            <a:pPr marL="344487" lvl="1" indent="-171450">
              <a:buFont typeface="Arial" panose="020B0604020202020204" pitchFamily="34" charset="0"/>
              <a:buChar char="•"/>
            </a:pPr>
            <a:r>
              <a:rPr lang="en-US" dirty="0"/>
              <a:t>Can now shift incoming lambda function traffic between 2 different versions (using aliases) based on preassigned weights</a:t>
            </a:r>
          </a:p>
          <a:p>
            <a:pPr marL="495300" lvl="2" indent="-171450">
              <a:buFont typeface="Arial" panose="020B0604020202020204" pitchFamily="34" charset="0"/>
              <a:buChar char="•"/>
            </a:pPr>
            <a:r>
              <a:rPr lang="en-US" dirty="0"/>
              <a:t>Can gradually role out new versions and shift more traffic to them as functionality is confirmed</a:t>
            </a:r>
          </a:p>
          <a:p>
            <a:pPr marL="495300" lvl="2" indent="-171450">
              <a:buFont typeface="Arial" panose="020B0604020202020204" pitchFamily="34" charset="0"/>
              <a:buChar char="•"/>
            </a:pPr>
            <a:r>
              <a:rPr lang="en-US" dirty="0"/>
              <a:t>https://</a:t>
            </a:r>
            <a:r>
              <a:rPr lang="en-US" dirty="0" err="1"/>
              <a:t>aws.amazon.com</a:t>
            </a:r>
            <a:r>
              <a:rPr lang="en-US" dirty="0"/>
              <a:t>/blogs/compute/implementing-canary-deployments-of-aws-lambda-functions-with-alias-traffic-shifting/</a:t>
            </a:r>
          </a:p>
          <a:p>
            <a:pPr marL="344487" lvl="1" indent="-171450">
              <a:buFont typeface="Arial" panose="020B0604020202020204" pitchFamily="34" charset="0"/>
              <a:buChar char="•"/>
            </a:pPr>
            <a:r>
              <a:rPr lang="en-US" dirty="0"/>
              <a:t>Now has double the maximum memory capacity for functions</a:t>
            </a:r>
          </a:p>
          <a:p>
            <a:pPr marL="495300" lvl="2" indent="-171450">
              <a:buFont typeface="Arial" panose="020B0604020202020204" pitchFamily="34" charset="0"/>
              <a:buChar char="•"/>
            </a:pPr>
            <a:r>
              <a:rPr lang="en-US" dirty="0"/>
              <a:t>Good for functions used for big data analysis, large file processing, and statistical computation</a:t>
            </a:r>
          </a:p>
        </p:txBody>
      </p:sp>
    </p:spTree>
    <p:extLst>
      <p:ext uri="{BB962C8B-B14F-4D97-AF65-F5344CB8AC3E}">
        <p14:creationId xmlns:p14="http://schemas.microsoft.com/office/powerpoint/2010/main" val="1383408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11</a:t>
            </a:fld>
            <a:endParaRPr lang="en-US"/>
          </a:p>
        </p:txBody>
      </p:sp>
      <p:sp>
        <p:nvSpPr>
          <p:cNvPr id="4" name="Text Placeholder 3"/>
          <p:cNvSpPr>
            <a:spLocks noGrp="1"/>
          </p:cNvSpPr>
          <p:nvPr>
            <p:ph type="body" sz="quarter" idx="14"/>
          </p:nvPr>
        </p:nvSpPr>
        <p:spPr/>
        <p:txBody>
          <a:bodyPr/>
          <a:lstStyle/>
          <a:p>
            <a:r>
              <a:rPr lang="en-US" dirty="0"/>
              <a:t>AWS Lambda</a:t>
            </a:r>
          </a:p>
        </p:txBody>
      </p:sp>
      <p:pic>
        <p:nvPicPr>
          <p:cNvPr id="8" name="Picture 7">
            <a:extLst>
              <a:ext uri="{FF2B5EF4-FFF2-40B4-BE49-F238E27FC236}">
                <a16:creationId xmlns:a16="http://schemas.microsoft.com/office/drawing/2014/main" id="{2D2708C7-A5E1-634A-821D-77F40880A640}"/>
              </a:ext>
            </a:extLst>
          </p:cNvPr>
          <p:cNvPicPr>
            <a:picLocks noChangeAspect="1"/>
          </p:cNvPicPr>
          <p:nvPr/>
        </p:nvPicPr>
        <p:blipFill>
          <a:blip r:embed="rId3"/>
          <a:stretch>
            <a:fillRect/>
          </a:stretch>
        </p:blipFill>
        <p:spPr>
          <a:xfrm>
            <a:off x="502109" y="788391"/>
            <a:ext cx="4213565" cy="1370851"/>
          </a:xfrm>
          <a:prstGeom prst="rect">
            <a:avLst/>
          </a:prstGeom>
        </p:spPr>
      </p:pic>
      <p:pic>
        <p:nvPicPr>
          <p:cNvPr id="9" name="Picture 8">
            <a:extLst>
              <a:ext uri="{FF2B5EF4-FFF2-40B4-BE49-F238E27FC236}">
                <a16:creationId xmlns:a16="http://schemas.microsoft.com/office/drawing/2014/main" id="{568F8867-4FF0-774F-8B75-2AFDF6BBD403}"/>
              </a:ext>
            </a:extLst>
          </p:cNvPr>
          <p:cNvPicPr>
            <a:picLocks noChangeAspect="1"/>
          </p:cNvPicPr>
          <p:nvPr/>
        </p:nvPicPr>
        <p:blipFill>
          <a:blip r:embed="rId4"/>
          <a:stretch>
            <a:fillRect/>
          </a:stretch>
        </p:blipFill>
        <p:spPr>
          <a:xfrm>
            <a:off x="493265" y="2284929"/>
            <a:ext cx="4222409" cy="938313"/>
          </a:xfrm>
          <a:prstGeom prst="rect">
            <a:avLst/>
          </a:prstGeom>
        </p:spPr>
      </p:pic>
      <p:pic>
        <p:nvPicPr>
          <p:cNvPr id="10" name="Picture 9">
            <a:extLst>
              <a:ext uri="{FF2B5EF4-FFF2-40B4-BE49-F238E27FC236}">
                <a16:creationId xmlns:a16="http://schemas.microsoft.com/office/drawing/2014/main" id="{9A53E273-D05F-AE44-A53F-0BF73D8EB510}"/>
              </a:ext>
            </a:extLst>
          </p:cNvPr>
          <p:cNvPicPr>
            <a:picLocks noChangeAspect="1"/>
          </p:cNvPicPr>
          <p:nvPr/>
        </p:nvPicPr>
        <p:blipFill>
          <a:blip r:embed="rId5"/>
          <a:stretch>
            <a:fillRect/>
          </a:stretch>
        </p:blipFill>
        <p:spPr>
          <a:xfrm>
            <a:off x="502109" y="3348929"/>
            <a:ext cx="4227260" cy="1056815"/>
          </a:xfrm>
          <a:prstGeom prst="rect">
            <a:avLst/>
          </a:prstGeom>
        </p:spPr>
      </p:pic>
      <p:pic>
        <p:nvPicPr>
          <p:cNvPr id="11" name="Picture 10">
            <a:extLst>
              <a:ext uri="{FF2B5EF4-FFF2-40B4-BE49-F238E27FC236}">
                <a16:creationId xmlns:a16="http://schemas.microsoft.com/office/drawing/2014/main" id="{EEA6404A-6109-4A45-8429-89B7AC666541}"/>
              </a:ext>
            </a:extLst>
          </p:cNvPr>
          <p:cNvPicPr>
            <a:picLocks noChangeAspect="1"/>
          </p:cNvPicPr>
          <p:nvPr/>
        </p:nvPicPr>
        <p:blipFill>
          <a:blip r:embed="rId6"/>
          <a:stretch>
            <a:fillRect/>
          </a:stretch>
        </p:blipFill>
        <p:spPr>
          <a:xfrm>
            <a:off x="4884866" y="1132605"/>
            <a:ext cx="3954335" cy="2857499"/>
          </a:xfrm>
          <a:prstGeom prst="rect">
            <a:avLst/>
          </a:prstGeom>
        </p:spPr>
      </p:pic>
    </p:spTree>
    <p:extLst>
      <p:ext uri="{BB962C8B-B14F-4D97-AF65-F5344CB8AC3E}">
        <p14:creationId xmlns:p14="http://schemas.microsoft.com/office/powerpoint/2010/main" val="409843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58" b="7858"/>
          <a:stretch>
            <a:fillRect/>
          </a:stretch>
        </p:blipFill>
        <p:spPr/>
      </p:pic>
      <p:sp>
        <p:nvSpPr>
          <p:cNvPr id="7" name="Rectangle 6"/>
          <p:cNvSpPr/>
          <p:nvPr/>
        </p:nvSpPr>
        <p:spPr>
          <a:xfrm>
            <a:off x="-1" y="1"/>
            <a:ext cx="9151257" cy="5143501"/>
          </a:xfrm>
          <a:prstGeom prst="rect">
            <a:avLst/>
          </a:prstGeom>
          <a:gradFill flip="none" rotWithShape="1">
            <a:gsLst>
              <a:gs pos="57755">
                <a:srgbClr val="00669B">
                  <a:alpha val="80000"/>
                </a:srgbClr>
              </a:gs>
              <a:gs pos="15000">
                <a:srgbClr val="2B2C72">
                  <a:alpha val="95000"/>
                </a:srgbClr>
              </a:gs>
              <a:gs pos="100000">
                <a:srgbClr val="6DC2D9">
                  <a:alpha val="60000"/>
                </a:srgbClr>
              </a:gs>
            </a:gsLst>
            <a:lin ang="18900000" scaled="1"/>
            <a:tileRect/>
          </a:gradFill>
          <a:ln w="25400" cap="flat" cmpd="sng" algn="ctr">
            <a:noFill/>
            <a:prstDash val="solid"/>
          </a:ln>
          <a:effectLst/>
        </p:spPr>
        <p:txBody>
          <a:bodyPr lIns="91440" tIns="91440" rIns="91440" bIns="91440" rtlCol="0" anchor="ctr" anchorCtr="0"/>
          <a:lstStyle/>
          <a:p>
            <a:pPr algn="ctr" defTabSz="914378"/>
            <a:endParaRPr lang="en-US" kern="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2" name="Slide Number Placeholder 1"/>
          <p:cNvSpPr>
            <a:spLocks noGrp="1"/>
          </p:cNvSpPr>
          <p:nvPr>
            <p:ph type="sldNum" sz="quarter" idx="12"/>
          </p:nvPr>
        </p:nvSpPr>
        <p:spPr/>
        <p:txBody>
          <a:bodyPr/>
          <a:lstStyle/>
          <a:p>
            <a:fld id="{FCEE2C88-6C8F-484D-AF69-578F576B1F44}" type="slidenum">
              <a:rPr lang="en-US" smtClean="0"/>
              <a:pPr/>
              <a:t>12</a:t>
            </a:fld>
            <a:endParaRPr lang="en-US"/>
          </a:p>
        </p:txBody>
      </p:sp>
      <p:sp>
        <p:nvSpPr>
          <p:cNvPr id="10" name="Text Placeholder 4">
            <a:extLst>
              <a:ext uri="{FF2B5EF4-FFF2-40B4-BE49-F238E27FC236}">
                <a16:creationId xmlns:a16="http://schemas.microsoft.com/office/drawing/2014/main" id="{8E712323-7AFB-5145-8E1A-2CBD858009A3}"/>
              </a:ext>
            </a:extLst>
          </p:cNvPr>
          <p:cNvSpPr txBox="1">
            <a:spLocks/>
          </p:cNvSpPr>
          <p:nvPr/>
        </p:nvSpPr>
        <p:spPr>
          <a:xfrm>
            <a:off x="1713397" y="1990551"/>
            <a:ext cx="5793931" cy="770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00"/>
              </a:lnSpc>
              <a:spcBef>
                <a:spcPct val="0"/>
              </a:spcBef>
              <a:buNone/>
            </a:pPr>
            <a:r>
              <a:rPr lang="en-US" sz="4800" b="1" spc="-38"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Step Functions</a:t>
            </a:r>
          </a:p>
        </p:txBody>
      </p:sp>
      <p:sp>
        <p:nvSpPr>
          <p:cNvPr id="11" name="Rectangle 10">
            <a:extLst>
              <a:ext uri="{FF2B5EF4-FFF2-40B4-BE49-F238E27FC236}">
                <a16:creationId xmlns:a16="http://schemas.microsoft.com/office/drawing/2014/main" id="{B9A24E90-6238-B243-915F-567AE6EC633A}"/>
              </a:ext>
            </a:extLst>
          </p:cNvPr>
          <p:cNvSpPr/>
          <p:nvPr/>
        </p:nvSpPr>
        <p:spPr>
          <a:xfrm>
            <a:off x="2188498" y="2703944"/>
            <a:ext cx="4843728" cy="256160"/>
          </a:xfrm>
          <a:prstGeom prst="rect">
            <a:avLst/>
          </a:prstGeom>
        </p:spPr>
        <p:txBody>
          <a:bodyPr wrap="square">
            <a:spAutoFit/>
          </a:bodyPr>
          <a:lstStyle/>
          <a:p>
            <a:pPr algn="ctr">
              <a:lnSpc>
                <a:spcPts val="1400"/>
              </a:lnSpc>
              <a:spcAft>
                <a:spcPts val="75"/>
              </a:spcAft>
            </a:pPr>
            <a:r>
              <a:rPr lang="en-US" sz="1000" spc="50" dirty="0">
                <a:gradFill>
                  <a:gsLst>
                    <a:gs pos="7258">
                      <a:schemeClr val="bg1"/>
                    </a:gs>
                    <a:gs pos="19000">
                      <a:schemeClr val="bg1"/>
                    </a:gs>
                  </a:gsLst>
                  <a:lin ang="5400000" scaled="1"/>
                </a:gradFill>
                <a:latin typeface="Arial"/>
                <a:cs typeface="Arial"/>
              </a:rPr>
              <a:t>State Machines</a:t>
            </a:r>
          </a:p>
        </p:txBody>
      </p:sp>
    </p:spTree>
    <p:extLst>
      <p:ext uri="{BB962C8B-B14F-4D97-AF65-F5344CB8AC3E}">
        <p14:creationId xmlns:p14="http://schemas.microsoft.com/office/powerpoint/2010/main" val="3397132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13</a:t>
            </a:fld>
            <a:endParaRPr lang="en-US"/>
          </a:p>
        </p:txBody>
      </p:sp>
      <p:sp>
        <p:nvSpPr>
          <p:cNvPr id="4" name="Text Placeholder 3"/>
          <p:cNvSpPr>
            <a:spLocks noGrp="1"/>
          </p:cNvSpPr>
          <p:nvPr>
            <p:ph type="body" sz="quarter" idx="14"/>
          </p:nvPr>
        </p:nvSpPr>
        <p:spPr/>
        <p:txBody>
          <a:bodyPr/>
          <a:lstStyle/>
          <a:p>
            <a:r>
              <a:rPr lang="en-US" dirty="0"/>
              <a:t>AWS Step Functions</a:t>
            </a:r>
          </a:p>
        </p:txBody>
      </p:sp>
      <p:sp>
        <p:nvSpPr>
          <p:cNvPr id="5" name="Text Placeholder 4"/>
          <p:cNvSpPr>
            <a:spLocks noGrp="1"/>
          </p:cNvSpPr>
          <p:nvPr>
            <p:ph type="body" sz="quarter" idx="16"/>
          </p:nvPr>
        </p:nvSpPr>
        <p:spPr>
          <a:xfrm>
            <a:off x="312788" y="875122"/>
            <a:ext cx="8524151" cy="2714938"/>
          </a:xfrm>
        </p:spPr>
        <p:txBody>
          <a:bodyPr/>
          <a:lstStyle/>
          <a:p>
            <a:pPr marL="171450" indent="-171450">
              <a:buFont typeface="Arial" panose="020B0604020202020204" pitchFamily="34" charset="0"/>
              <a:buChar char="•"/>
            </a:pPr>
            <a:r>
              <a:rPr lang="en-US" dirty="0"/>
              <a:t>Step Functions Service is used to create state machines (Workflows).</a:t>
            </a:r>
          </a:p>
          <a:p>
            <a:pPr marL="171450" indent="-171450">
              <a:buFont typeface="Arial" panose="020B0604020202020204" pitchFamily="34" charset="0"/>
              <a:buChar char="•"/>
            </a:pPr>
            <a:r>
              <a:rPr lang="en-US" dirty="0"/>
              <a:t>Orchestrate micro-services into workflow of multi-step applications.</a:t>
            </a:r>
          </a:p>
          <a:p>
            <a:pPr marL="171450" indent="-171450">
              <a:buFont typeface="Arial" panose="020B0604020202020204" pitchFamily="34" charset="0"/>
              <a:buChar char="•"/>
            </a:pPr>
            <a:r>
              <a:rPr lang="en-US" dirty="0"/>
              <a:t>Capable of processing sequential, branching, or parallel steps.</a:t>
            </a:r>
          </a:p>
          <a:p>
            <a:pPr marL="171450" indent="-171450">
              <a:buFont typeface="Arial" panose="020B0604020202020204" pitchFamily="34" charset="0"/>
              <a:buChar char="•"/>
            </a:pPr>
            <a:r>
              <a:rPr lang="en-US" dirty="0"/>
              <a:t>State machine is defined in JSON format and integrates with Lambda functions or custom activities running on EC2.</a:t>
            </a:r>
          </a:p>
        </p:txBody>
      </p:sp>
    </p:spTree>
    <p:extLst>
      <p:ext uri="{BB962C8B-B14F-4D97-AF65-F5344CB8AC3E}">
        <p14:creationId xmlns:p14="http://schemas.microsoft.com/office/powerpoint/2010/main" val="4015785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14</a:t>
            </a:fld>
            <a:endParaRPr lang="en-US"/>
          </a:p>
        </p:txBody>
      </p:sp>
      <p:sp>
        <p:nvSpPr>
          <p:cNvPr id="4" name="Text Placeholder 3"/>
          <p:cNvSpPr>
            <a:spLocks noGrp="1"/>
          </p:cNvSpPr>
          <p:nvPr>
            <p:ph type="body" sz="quarter" idx="14"/>
          </p:nvPr>
        </p:nvSpPr>
        <p:spPr/>
        <p:txBody>
          <a:bodyPr/>
          <a:lstStyle/>
          <a:p>
            <a:r>
              <a:rPr lang="en-US" dirty="0"/>
              <a:t>AWS Step Function Structure</a:t>
            </a:r>
          </a:p>
        </p:txBody>
      </p:sp>
      <p:sp>
        <p:nvSpPr>
          <p:cNvPr id="5" name="Text Placeholder 4"/>
          <p:cNvSpPr>
            <a:spLocks noGrp="1"/>
          </p:cNvSpPr>
          <p:nvPr>
            <p:ph type="body" sz="quarter" idx="16"/>
          </p:nvPr>
        </p:nvSpPr>
        <p:spPr>
          <a:xfrm>
            <a:off x="312788" y="875122"/>
            <a:ext cx="8524151" cy="2714938"/>
          </a:xfrm>
        </p:spPr>
        <p:txBody>
          <a:bodyPr/>
          <a:lstStyle/>
          <a:p>
            <a:pPr marL="171450" indent="-171450">
              <a:buFont typeface="Arial" panose="020B0604020202020204" pitchFamily="34" charset="0"/>
              <a:buChar char="•"/>
            </a:pPr>
            <a:r>
              <a:rPr lang="en-US" dirty="0"/>
              <a:t>State machine is a group of states.</a:t>
            </a:r>
          </a:p>
          <a:p>
            <a:pPr marL="171450" indent="-171450">
              <a:buFont typeface="Arial" panose="020B0604020202020204" pitchFamily="34" charset="0"/>
              <a:buChar char="•"/>
            </a:pPr>
            <a:r>
              <a:rPr lang="en-US" dirty="0"/>
              <a:t>Each state could be:</a:t>
            </a:r>
          </a:p>
          <a:p>
            <a:pPr marL="344487" lvl="1" indent="-171450">
              <a:buFont typeface="Arial" panose="020B0604020202020204" pitchFamily="34" charset="0"/>
              <a:buChar char="•"/>
            </a:pPr>
            <a:r>
              <a:rPr lang="en-US" dirty="0"/>
              <a:t>Task – Lambda, EC2</a:t>
            </a:r>
          </a:p>
          <a:p>
            <a:pPr marL="344487" lvl="1" indent="-171450">
              <a:buFont typeface="Arial" panose="020B0604020202020204" pitchFamily="34" charset="0"/>
              <a:buChar char="•"/>
            </a:pPr>
            <a:r>
              <a:rPr lang="en-US" dirty="0"/>
              <a:t>Wait – Delay execution from continuing for a specified time</a:t>
            </a:r>
          </a:p>
          <a:p>
            <a:pPr marL="344487" lvl="1" indent="-171450">
              <a:buFont typeface="Arial" panose="020B0604020202020204" pitchFamily="34" charset="0"/>
              <a:buChar char="•"/>
            </a:pPr>
            <a:r>
              <a:rPr lang="en-US" dirty="0"/>
              <a:t>Pass – Usually logging or auditing</a:t>
            </a:r>
          </a:p>
          <a:p>
            <a:pPr marL="344487" lvl="1" indent="-171450">
              <a:buFont typeface="Arial" panose="020B0604020202020204" pitchFamily="34" charset="0"/>
              <a:buChar char="•"/>
            </a:pPr>
            <a:r>
              <a:rPr lang="en-US" dirty="0"/>
              <a:t>Succeed – Force OK</a:t>
            </a:r>
          </a:p>
          <a:p>
            <a:pPr marL="344487" lvl="1" indent="-171450">
              <a:buFont typeface="Arial" panose="020B0604020202020204" pitchFamily="34" charset="0"/>
              <a:buChar char="•"/>
            </a:pPr>
            <a:r>
              <a:rPr lang="en-US" dirty="0"/>
              <a:t>Fail – Force failure</a:t>
            </a:r>
          </a:p>
          <a:p>
            <a:pPr marL="344487" lvl="1" indent="-171450">
              <a:buFont typeface="Arial" panose="020B0604020202020204" pitchFamily="34" charset="0"/>
              <a:buChar char="•"/>
            </a:pPr>
            <a:r>
              <a:rPr lang="en-US" dirty="0"/>
              <a:t>Choice – Conditional, branching</a:t>
            </a:r>
          </a:p>
          <a:p>
            <a:pPr marL="344487" lvl="1" indent="-171450">
              <a:buFont typeface="Arial" panose="020B0604020202020204" pitchFamily="34" charset="0"/>
              <a:buChar char="•"/>
            </a:pPr>
            <a:r>
              <a:rPr lang="en-US" dirty="0"/>
              <a:t>Parallel</a:t>
            </a:r>
          </a:p>
        </p:txBody>
      </p:sp>
    </p:spTree>
    <p:extLst>
      <p:ext uri="{BB962C8B-B14F-4D97-AF65-F5344CB8AC3E}">
        <p14:creationId xmlns:p14="http://schemas.microsoft.com/office/powerpoint/2010/main" val="3784323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15</a:t>
            </a:fld>
            <a:endParaRPr lang="en-US"/>
          </a:p>
        </p:txBody>
      </p:sp>
      <p:sp>
        <p:nvSpPr>
          <p:cNvPr id="4" name="Text Placeholder 3"/>
          <p:cNvSpPr>
            <a:spLocks noGrp="1"/>
          </p:cNvSpPr>
          <p:nvPr>
            <p:ph type="body" sz="quarter" idx="14"/>
          </p:nvPr>
        </p:nvSpPr>
        <p:spPr/>
        <p:txBody>
          <a:bodyPr/>
          <a:lstStyle/>
          <a:p>
            <a:r>
              <a:rPr lang="en-US" dirty="0"/>
              <a:t>Workflow Execution</a:t>
            </a:r>
          </a:p>
        </p:txBody>
      </p:sp>
      <p:sp>
        <p:nvSpPr>
          <p:cNvPr id="5" name="Text Placeholder 4"/>
          <p:cNvSpPr>
            <a:spLocks noGrp="1"/>
          </p:cNvSpPr>
          <p:nvPr>
            <p:ph type="body" sz="quarter" idx="16"/>
          </p:nvPr>
        </p:nvSpPr>
        <p:spPr>
          <a:xfrm>
            <a:off x="312788" y="875122"/>
            <a:ext cx="8524151" cy="2714938"/>
          </a:xfrm>
        </p:spPr>
        <p:txBody>
          <a:bodyPr/>
          <a:lstStyle/>
          <a:p>
            <a:pPr marL="171450" indent="-171450">
              <a:buFont typeface="Arial" panose="020B0604020202020204" pitchFamily="34" charset="0"/>
              <a:buChar char="•"/>
            </a:pPr>
            <a:r>
              <a:rPr lang="en-US" dirty="0"/>
              <a:t>Execution is an instance of the process or workflow</a:t>
            </a:r>
          </a:p>
          <a:p>
            <a:pPr marL="171450" indent="-171450">
              <a:buFont typeface="Arial" panose="020B0604020202020204" pitchFamily="34" charset="0"/>
              <a:buChar char="•"/>
            </a:pPr>
            <a:r>
              <a:rPr lang="en-US" dirty="0"/>
              <a:t>Workflow execution can be started by:</a:t>
            </a:r>
          </a:p>
          <a:p>
            <a:pPr marL="344487" lvl="1" indent="-171450">
              <a:buFont typeface="Arial" panose="020B0604020202020204" pitchFamily="34" charset="0"/>
              <a:buChar char="•"/>
            </a:pPr>
            <a:r>
              <a:rPr lang="en-US" dirty="0"/>
              <a:t>Starting the state machine execution from the console.</a:t>
            </a:r>
          </a:p>
          <a:p>
            <a:pPr marL="344487" lvl="1" indent="-171450">
              <a:buFont typeface="Arial" panose="020B0604020202020204" pitchFamily="34" charset="0"/>
              <a:buChar char="•"/>
            </a:pPr>
            <a:r>
              <a:rPr lang="en-US" dirty="0"/>
              <a:t>Starting the state machine execution from the command line.</a:t>
            </a:r>
          </a:p>
          <a:p>
            <a:pPr marL="344487" lvl="1" indent="-171450">
              <a:buFont typeface="Arial" panose="020B0604020202020204" pitchFamily="34" charset="0"/>
              <a:buChar char="•"/>
            </a:pPr>
            <a:r>
              <a:rPr lang="en-US" dirty="0"/>
              <a:t>Invoke the step functions using HTTPS endpoint service APIs.</a:t>
            </a:r>
          </a:p>
          <a:p>
            <a:pPr marL="344487" lvl="1" indent="-171450">
              <a:buFont typeface="Arial" panose="020B0604020202020204" pitchFamily="34" charset="0"/>
              <a:buChar char="•"/>
            </a:pPr>
            <a:r>
              <a:rPr lang="en-US" dirty="0"/>
              <a:t>Invoke step functions from AWS SDKs as part of an application.</a:t>
            </a:r>
          </a:p>
          <a:p>
            <a:pPr marL="344487" lvl="1" indent="-171450">
              <a:buFont typeface="Arial" panose="020B0604020202020204" pitchFamily="34" charset="0"/>
              <a:buChar char="•"/>
            </a:pPr>
            <a:endParaRPr lang="en-US" dirty="0"/>
          </a:p>
        </p:txBody>
      </p:sp>
    </p:spTree>
    <p:extLst>
      <p:ext uri="{BB962C8B-B14F-4D97-AF65-F5344CB8AC3E}">
        <p14:creationId xmlns:p14="http://schemas.microsoft.com/office/powerpoint/2010/main" val="293261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16</a:t>
            </a:fld>
            <a:endParaRPr lang="en-US"/>
          </a:p>
        </p:txBody>
      </p:sp>
      <p:sp>
        <p:nvSpPr>
          <p:cNvPr id="4" name="Text Placeholder 3"/>
          <p:cNvSpPr>
            <a:spLocks noGrp="1"/>
          </p:cNvSpPr>
          <p:nvPr>
            <p:ph type="body" sz="quarter" idx="14"/>
          </p:nvPr>
        </p:nvSpPr>
        <p:spPr/>
        <p:txBody>
          <a:bodyPr/>
          <a:lstStyle/>
          <a:p>
            <a:r>
              <a:rPr lang="en-US" dirty="0"/>
              <a:t>Order Processing Workflow</a:t>
            </a:r>
          </a:p>
        </p:txBody>
      </p:sp>
      <p:pic>
        <p:nvPicPr>
          <p:cNvPr id="5" name="Picture 4">
            <a:extLst>
              <a:ext uri="{FF2B5EF4-FFF2-40B4-BE49-F238E27FC236}">
                <a16:creationId xmlns:a16="http://schemas.microsoft.com/office/drawing/2014/main" id="{9ED90545-2E8A-0F4F-80C8-10B77FDE4B9F}"/>
              </a:ext>
            </a:extLst>
          </p:cNvPr>
          <p:cNvPicPr>
            <a:picLocks noChangeAspect="1"/>
          </p:cNvPicPr>
          <p:nvPr/>
        </p:nvPicPr>
        <p:blipFill>
          <a:blip r:embed="rId3"/>
          <a:stretch>
            <a:fillRect/>
          </a:stretch>
        </p:blipFill>
        <p:spPr>
          <a:xfrm>
            <a:off x="2339439" y="1060449"/>
            <a:ext cx="4370119" cy="3464049"/>
          </a:xfrm>
          <a:prstGeom prst="rect">
            <a:avLst/>
          </a:prstGeom>
        </p:spPr>
      </p:pic>
    </p:spTree>
    <p:extLst>
      <p:ext uri="{BB962C8B-B14F-4D97-AF65-F5344CB8AC3E}">
        <p14:creationId xmlns:p14="http://schemas.microsoft.com/office/powerpoint/2010/main" val="1919567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17</a:t>
            </a:fld>
            <a:endParaRPr lang="en-US"/>
          </a:p>
        </p:txBody>
      </p:sp>
      <p:sp>
        <p:nvSpPr>
          <p:cNvPr id="4" name="Text Placeholder 3"/>
          <p:cNvSpPr>
            <a:spLocks noGrp="1"/>
          </p:cNvSpPr>
          <p:nvPr>
            <p:ph type="body" sz="quarter" idx="14"/>
          </p:nvPr>
        </p:nvSpPr>
        <p:spPr/>
        <p:txBody>
          <a:bodyPr/>
          <a:lstStyle/>
          <a:p>
            <a:r>
              <a:rPr lang="en-US" dirty="0"/>
              <a:t>Order Processing Workflow</a:t>
            </a:r>
          </a:p>
        </p:txBody>
      </p:sp>
      <p:sp>
        <p:nvSpPr>
          <p:cNvPr id="6" name="Text Placeholder 4">
            <a:extLst>
              <a:ext uri="{FF2B5EF4-FFF2-40B4-BE49-F238E27FC236}">
                <a16:creationId xmlns:a16="http://schemas.microsoft.com/office/drawing/2014/main" id="{0BDD6619-B266-E74F-9C8D-462029C5F97E}"/>
              </a:ext>
            </a:extLst>
          </p:cNvPr>
          <p:cNvSpPr>
            <a:spLocks noGrp="1"/>
          </p:cNvSpPr>
          <p:nvPr>
            <p:ph type="body" sz="quarter" idx="16"/>
          </p:nvPr>
        </p:nvSpPr>
        <p:spPr>
          <a:xfrm>
            <a:off x="312788" y="875122"/>
            <a:ext cx="8524151" cy="2714938"/>
          </a:xfrm>
        </p:spPr>
        <p:txBody>
          <a:bodyPr/>
          <a:lstStyle/>
          <a:p>
            <a:pPr marL="171450" indent="-171450">
              <a:buFont typeface="Arial" panose="020B0604020202020204" pitchFamily="34" charset="0"/>
              <a:buChar char="•"/>
            </a:pPr>
            <a:r>
              <a:rPr lang="en-US" dirty="0"/>
              <a:t>Inputs:</a:t>
            </a:r>
          </a:p>
          <a:p>
            <a:pPr marL="344487" lvl="1" indent="-171450">
              <a:buFont typeface="Arial" panose="020B0604020202020204" pitchFamily="34" charset="0"/>
              <a:buChar char="•"/>
            </a:pPr>
            <a:r>
              <a:rPr lang="en-US" dirty="0"/>
              <a:t>JSON</a:t>
            </a:r>
          </a:p>
          <a:p>
            <a:pPr marL="495300" lvl="2" indent="-171450">
              <a:buFont typeface="Arial" panose="020B0604020202020204" pitchFamily="34" charset="0"/>
              <a:buChar char="•"/>
            </a:pPr>
            <a:r>
              <a:rPr lang="en-US" dirty="0"/>
              <a:t>Input { “pid” : 1, “quantity” : 5 }</a:t>
            </a:r>
          </a:p>
          <a:p>
            <a:pPr marL="495300" lvl="2" indent="-171450">
              <a:buFont typeface="Arial" panose="020B0604020202020204" pitchFamily="34" charset="0"/>
              <a:buChar char="•"/>
            </a:pPr>
            <a:r>
              <a:rPr lang="en-US" dirty="0"/>
              <a:t>If quantity &lt; 5, then inventory exists = true</a:t>
            </a:r>
          </a:p>
          <a:p>
            <a:pPr marL="495300" lvl="2" indent="-171450">
              <a:buFont typeface="Arial" panose="020B0604020202020204" pitchFamily="34" charset="0"/>
              <a:buChar char="•"/>
            </a:pPr>
            <a:r>
              <a:rPr lang="en-US" dirty="0"/>
              <a:t>“pid” is passed as output from each step to be used as input in the next.</a:t>
            </a:r>
          </a:p>
          <a:p>
            <a:pPr marL="495300" lvl="2" indent="-171450">
              <a:buFont typeface="Arial" panose="020B0604020202020204" pitchFamily="34" charset="0"/>
              <a:buChar char="•"/>
            </a:pPr>
            <a:r>
              <a:rPr lang="en-US" dirty="0"/>
              <a:t>The message output is enriched for other decisions or persistence.</a:t>
            </a:r>
          </a:p>
          <a:p>
            <a:pPr marL="495300" lvl="2" indent="-171450">
              <a:buFont typeface="Arial" panose="020B0604020202020204" pitchFamily="34" charset="0"/>
              <a:buChar char="•"/>
            </a:pPr>
            <a:endParaRPr lang="en-US" dirty="0"/>
          </a:p>
        </p:txBody>
      </p:sp>
    </p:spTree>
    <p:extLst>
      <p:ext uri="{BB962C8B-B14F-4D97-AF65-F5344CB8AC3E}">
        <p14:creationId xmlns:p14="http://schemas.microsoft.com/office/powerpoint/2010/main" val="3132593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21"/>
          </p:nvPr>
        </p:nvPicPr>
        <p:blipFill rotWithShape="1">
          <a:blip r:embed="rId2">
            <a:extLst>
              <a:ext uri="{28A0092B-C50C-407E-A947-70E740481C1C}">
                <a14:useLocalDpi xmlns:a14="http://schemas.microsoft.com/office/drawing/2010/main" val="0"/>
              </a:ext>
            </a:extLst>
          </a:blip>
          <a:srcRect t="15590" r="8415" b="7175"/>
          <a:stretch/>
        </p:blipFill>
        <p:spPr/>
      </p:pic>
      <p:sp>
        <p:nvSpPr>
          <p:cNvPr id="5" name="Title 4"/>
          <p:cNvSpPr>
            <a:spLocks noGrp="1"/>
          </p:cNvSpPr>
          <p:nvPr>
            <p:ph type="title"/>
          </p:nvPr>
        </p:nvSpPr>
        <p:spPr/>
        <p:txBody>
          <a:bodyPr/>
          <a:lstStyle/>
          <a:p>
            <a:r>
              <a:rPr lang="en-US" dirty="0"/>
              <a:t>API Gateway, S3, CloudWatch and RDS</a:t>
            </a:r>
          </a:p>
        </p:txBody>
      </p:sp>
      <p:sp>
        <p:nvSpPr>
          <p:cNvPr id="4" name="Rectangle 3">
            <a:hlinkClick r:id="rId3"/>
          </p:cNvPr>
          <p:cNvSpPr/>
          <p:nvPr/>
        </p:nvSpPr>
        <p:spPr>
          <a:xfrm>
            <a:off x="1725283" y="2915728"/>
            <a:ext cx="908649" cy="322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dirty="0"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grpSp>
        <p:nvGrpSpPr>
          <p:cNvPr id="9" name="Group 8"/>
          <p:cNvGrpSpPr/>
          <p:nvPr/>
        </p:nvGrpSpPr>
        <p:grpSpPr>
          <a:xfrm>
            <a:off x="287792" y="4744879"/>
            <a:ext cx="8565013" cy="194357"/>
            <a:chOff x="304619" y="4744879"/>
            <a:chExt cx="8565013" cy="194357"/>
          </a:xfrm>
        </p:grpSpPr>
        <p:sp>
          <p:nvSpPr>
            <p:cNvPr id="10" name="TextBox 9"/>
            <p:cNvSpPr txBox="1"/>
            <p:nvPr/>
          </p:nvSpPr>
          <p:spPr>
            <a:xfrm>
              <a:off x="304619" y="4800737"/>
              <a:ext cx="592470" cy="138499"/>
            </a:xfrm>
            <a:prstGeom prst="rect">
              <a:avLst/>
            </a:prstGeom>
            <a:noFill/>
          </p:spPr>
          <p:txBody>
            <a:bodyPr wrap="none" lIns="0" bIns="0" rtlCol="0" anchor="b" anchorCtr="0">
              <a:spAutoFit/>
            </a:bodyPr>
            <a:lstStyle/>
            <a:p>
              <a:pPr defTabSz="685755"/>
              <a:r>
                <a:rPr lang="en-AU" sz="600" spc="75">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3832" y="4744879"/>
              <a:ext cx="685800" cy="178733"/>
            </a:xfrm>
            <a:prstGeom prst="rect">
              <a:avLst/>
            </a:prstGeom>
            <a:noFill/>
            <a:ln>
              <a:noFill/>
            </a:ln>
          </p:spPr>
        </p:pic>
      </p:grpSp>
    </p:spTree>
    <p:extLst>
      <p:ext uri="{BB962C8B-B14F-4D97-AF65-F5344CB8AC3E}">
        <p14:creationId xmlns:p14="http://schemas.microsoft.com/office/powerpoint/2010/main" val="2859543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19</a:t>
            </a:fld>
            <a:endParaRPr lang="en-US"/>
          </a:p>
        </p:txBody>
      </p:sp>
      <p:sp>
        <p:nvSpPr>
          <p:cNvPr id="4" name="Text Placeholder 3"/>
          <p:cNvSpPr>
            <a:spLocks noGrp="1"/>
          </p:cNvSpPr>
          <p:nvPr>
            <p:ph type="body" sz="quarter" idx="14"/>
          </p:nvPr>
        </p:nvSpPr>
        <p:spPr/>
        <p:txBody>
          <a:bodyPr/>
          <a:lstStyle/>
          <a:p>
            <a:r>
              <a:rPr lang="en-US" dirty="0"/>
              <a:t>Order Processing </a:t>
            </a:r>
            <a:r>
              <a:rPr lang="en-US"/>
              <a:t>Workflow Integration</a:t>
            </a:r>
            <a:endParaRPr lang="en-US" dirty="0"/>
          </a:p>
        </p:txBody>
      </p:sp>
      <p:pic>
        <p:nvPicPr>
          <p:cNvPr id="7" name="Picture 6">
            <a:extLst>
              <a:ext uri="{FF2B5EF4-FFF2-40B4-BE49-F238E27FC236}">
                <a16:creationId xmlns:a16="http://schemas.microsoft.com/office/drawing/2014/main" id="{DBF7D6DB-C62B-D14B-B20B-38EE894EDA4A}"/>
              </a:ext>
            </a:extLst>
          </p:cNvPr>
          <p:cNvPicPr>
            <a:picLocks noChangeAspect="1"/>
          </p:cNvPicPr>
          <p:nvPr/>
        </p:nvPicPr>
        <p:blipFill>
          <a:blip r:embed="rId2"/>
          <a:stretch>
            <a:fillRect/>
          </a:stretch>
        </p:blipFill>
        <p:spPr>
          <a:xfrm>
            <a:off x="1034321" y="1022349"/>
            <a:ext cx="7165299" cy="3459709"/>
          </a:xfrm>
          <a:prstGeom prst="rect">
            <a:avLst/>
          </a:prstGeom>
        </p:spPr>
      </p:pic>
      <p:pic>
        <p:nvPicPr>
          <p:cNvPr id="5" name="Picture 4">
            <a:extLst>
              <a:ext uri="{FF2B5EF4-FFF2-40B4-BE49-F238E27FC236}">
                <a16:creationId xmlns:a16="http://schemas.microsoft.com/office/drawing/2014/main" id="{003A1785-2AA7-8B4A-8925-43DA70F53878}"/>
              </a:ext>
            </a:extLst>
          </p:cNvPr>
          <p:cNvPicPr>
            <a:picLocks noChangeAspect="1"/>
          </p:cNvPicPr>
          <p:nvPr/>
        </p:nvPicPr>
        <p:blipFill>
          <a:blip r:embed="rId3"/>
          <a:stretch>
            <a:fillRect/>
          </a:stretch>
        </p:blipFill>
        <p:spPr>
          <a:xfrm>
            <a:off x="5794047" y="1204958"/>
            <a:ext cx="2899901" cy="3392680"/>
          </a:xfrm>
          <a:prstGeom prst="rect">
            <a:avLst/>
          </a:prstGeom>
        </p:spPr>
      </p:pic>
      <p:pic>
        <p:nvPicPr>
          <p:cNvPr id="6" name="Picture 5">
            <a:extLst>
              <a:ext uri="{FF2B5EF4-FFF2-40B4-BE49-F238E27FC236}">
                <a16:creationId xmlns:a16="http://schemas.microsoft.com/office/drawing/2014/main" id="{4FDC4896-9FD6-814B-9B52-6EB627BCE561}"/>
              </a:ext>
            </a:extLst>
          </p:cNvPr>
          <p:cNvPicPr>
            <a:picLocks noChangeAspect="1"/>
          </p:cNvPicPr>
          <p:nvPr/>
        </p:nvPicPr>
        <p:blipFill rotWithShape="1">
          <a:blip r:embed="rId4"/>
          <a:srcRect l="27886" t="26962" r="29189" b="26601"/>
          <a:stretch/>
        </p:blipFill>
        <p:spPr>
          <a:xfrm>
            <a:off x="3818248" y="3778337"/>
            <a:ext cx="676936" cy="819301"/>
          </a:xfrm>
          <a:prstGeom prst="rect">
            <a:avLst/>
          </a:prstGeom>
        </p:spPr>
      </p:pic>
      <p:cxnSp>
        <p:nvCxnSpPr>
          <p:cNvPr id="8" name="Straight Arrow Connector 7">
            <a:extLst>
              <a:ext uri="{FF2B5EF4-FFF2-40B4-BE49-F238E27FC236}">
                <a16:creationId xmlns:a16="http://schemas.microsoft.com/office/drawing/2014/main" id="{4E035E99-2322-D441-A124-86472B3F31FF}"/>
              </a:ext>
            </a:extLst>
          </p:cNvPr>
          <p:cNvCxnSpPr>
            <a:cxnSpLocks/>
          </p:cNvCxnSpPr>
          <p:nvPr/>
        </p:nvCxnSpPr>
        <p:spPr>
          <a:xfrm flipH="1">
            <a:off x="4495184" y="3553691"/>
            <a:ext cx="2238125" cy="488373"/>
          </a:xfrm>
          <a:prstGeom prst="straightConnector1">
            <a:avLst/>
          </a:prstGeom>
          <a:ln w="14604">
            <a:solidFill>
              <a:schemeClr val="tx1">
                <a:alpha val="74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108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284237" y="997527"/>
            <a:ext cx="8575526" cy="277882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40"/>
              </a:lnSpc>
              <a:spcBef>
                <a:spcPct val="0"/>
              </a:spcBef>
              <a:buNone/>
            </a:pPr>
            <a:r>
              <a:rPr lang="en-US" sz="3200" b="1" spc="-20" dirty="0">
                <a:solidFill>
                  <a:schemeClr val="accent2"/>
                </a:solidFill>
                <a:latin typeface="Arial" panose="020B0604020202020204" pitchFamily="34" charset="0"/>
                <a:ea typeface="Roboto Medium" panose="02000000000000000000" pitchFamily="2" charset="0"/>
                <a:cs typeface="Arial" panose="020B0604020202020204" pitchFamily="34" charset="0"/>
              </a:rPr>
              <a:t>Serverless</a:t>
            </a:r>
            <a:r>
              <a:rPr lang="en-US" sz="3200" spc="-20" dirty="0">
                <a:gradFill>
                  <a:gsLst>
                    <a:gs pos="4839">
                      <a:schemeClr val="tx1"/>
                    </a:gs>
                    <a:gs pos="63000">
                      <a:schemeClr val="tx1"/>
                    </a:gs>
                  </a:gsLst>
                  <a:lin ang="5400000" scaled="1"/>
                </a:gradFill>
                <a:latin typeface="Arial" panose="020B0604020202020204" pitchFamily="34" charset="0"/>
                <a:ea typeface="Roboto Medium" panose="02000000000000000000" pitchFamily="2" charset="0"/>
                <a:cs typeface="Arial" panose="020B0604020202020204" pitchFamily="34" charset="0"/>
              </a:rPr>
              <a:t> computing is a cloud computing execution model in which the cloud provider dynamically manages the allocation of machine resources.</a:t>
            </a:r>
          </a:p>
        </p:txBody>
      </p:sp>
      <p:sp>
        <p:nvSpPr>
          <p:cNvPr id="5" name="Slide Number Placeholder 4"/>
          <p:cNvSpPr>
            <a:spLocks noGrp="1"/>
          </p:cNvSpPr>
          <p:nvPr>
            <p:ph type="sldNum" sz="quarter" idx="12"/>
          </p:nvPr>
        </p:nvSpPr>
        <p:spPr/>
        <p:txBody>
          <a:bodyPr/>
          <a:lstStyle/>
          <a:p>
            <a:fld id="{FCEE2C88-6C8F-484D-AF69-578F576B1F44}" type="slidenum">
              <a:rPr lang="en-US" smtClean="0"/>
              <a:pPr/>
              <a:t>2</a:t>
            </a:fld>
            <a:endParaRPr lang="en-US"/>
          </a:p>
        </p:txBody>
      </p:sp>
    </p:spTree>
    <p:extLst>
      <p:ext uri="{BB962C8B-B14F-4D97-AF65-F5344CB8AC3E}">
        <p14:creationId xmlns:p14="http://schemas.microsoft.com/office/powerpoint/2010/main" val="11432308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20</a:t>
            </a:fld>
            <a:endParaRPr lang="en-US"/>
          </a:p>
        </p:txBody>
      </p:sp>
      <p:sp>
        <p:nvSpPr>
          <p:cNvPr id="4" name="Text Placeholder 3"/>
          <p:cNvSpPr>
            <a:spLocks noGrp="1"/>
          </p:cNvSpPr>
          <p:nvPr>
            <p:ph type="body" sz="quarter" idx="14"/>
          </p:nvPr>
        </p:nvSpPr>
        <p:spPr/>
        <p:txBody>
          <a:bodyPr/>
          <a:lstStyle/>
          <a:p>
            <a:r>
              <a:rPr lang="en-US" dirty="0"/>
              <a:t>API Gateway Integration</a:t>
            </a:r>
          </a:p>
        </p:txBody>
      </p:sp>
      <p:pic>
        <p:nvPicPr>
          <p:cNvPr id="2" name="Picture 1">
            <a:extLst>
              <a:ext uri="{FF2B5EF4-FFF2-40B4-BE49-F238E27FC236}">
                <a16:creationId xmlns:a16="http://schemas.microsoft.com/office/drawing/2014/main" id="{87CE9C3C-4C3C-214F-844B-9FE644E68066}"/>
              </a:ext>
            </a:extLst>
          </p:cNvPr>
          <p:cNvPicPr>
            <a:picLocks noChangeAspect="1"/>
          </p:cNvPicPr>
          <p:nvPr/>
        </p:nvPicPr>
        <p:blipFill>
          <a:blip r:embed="rId2"/>
          <a:stretch>
            <a:fillRect/>
          </a:stretch>
        </p:blipFill>
        <p:spPr>
          <a:xfrm>
            <a:off x="793750" y="743484"/>
            <a:ext cx="7556500" cy="3281585"/>
          </a:xfrm>
          <a:prstGeom prst="rect">
            <a:avLst/>
          </a:prstGeom>
        </p:spPr>
      </p:pic>
      <p:pic>
        <p:nvPicPr>
          <p:cNvPr id="5" name="Picture 4">
            <a:extLst>
              <a:ext uri="{FF2B5EF4-FFF2-40B4-BE49-F238E27FC236}">
                <a16:creationId xmlns:a16="http://schemas.microsoft.com/office/drawing/2014/main" id="{305735B0-BB8C-1041-B1DC-1981D50C797E}"/>
              </a:ext>
            </a:extLst>
          </p:cNvPr>
          <p:cNvPicPr>
            <a:picLocks noChangeAspect="1"/>
          </p:cNvPicPr>
          <p:nvPr/>
        </p:nvPicPr>
        <p:blipFill>
          <a:blip r:embed="rId3"/>
          <a:stretch>
            <a:fillRect/>
          </a:stretch>
        </p:blipFill>
        <p:spPr>
          <a:xfrm>
            <a:off x="1050004" y="4174217"/>
            <a:ext cx="7086600" cy="393700"/>
          </a:xfrm>
          <a:prstGeom prst="rect">
            <a:avLst/>
          </a:prstGeom>
        </p:spPr>
      </p:pic>
    </p:spTree>
    <p:extLst>
      <p:ext uri="{BB962C8B-B14F-4D97-AF65-F5344CB8AC3E}">
        <p14:creationId xmlns:p14="http://schemas.microsoft.com/office/powerpoint/2010/main" val="3600936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21</a:t>
            </a:fld>
            <a:endParaRPr lang="en-US"/>
          </a:p>
        </p:txBody>
      </p:sp>
      <p:sp>
        <p:nvSpPr>
          <p:cNvPr id="4" name="Text Placeholder 3"/>
          <p:cNvSpPr>
            <a:spLocks noGrp="1"/>
          </p:cNvSpPr>
          <p:nvPr>
            <p:ph type="body" sz="quarter" idx="14"/>
          </p:nvPr>
        </p:nvSpPr>
        <p:spPr/>
        <p:txBody>
          <a:bodyPr/>
          <a:lstStyle/>
          <a:p>
            <a:r>
              <a:rPr lang="en-US" dirty="0"/>
              <a:t>API Gateway Integration</a:t>
            </a:r>
          </a:p>
        </p:txBody>
      </p:sp>
      <p:pic>
        <p:nvPicPr>
          <p:cNvPr id="6" name="Picture 5">
            <a:extLst>
              <a:ext uri="{FF2B5EF4-FFF2-40B4-BE49-F238E27FC236}">
                <a16:creationId xmlns:a16="http://schemas.microsoft.com/office/drawing/2014/main" id="{8C8ADA5D-8D2B-EB46-AA6B-158EB15FF3B2}"/>
              </a:ext>
            </a:extLst>
          </p:cNvPr>
          <p:cNvPicPr>
            <a:picLocks noChangeAspect="1"/>
          </p:cNvPicPr>
          <p:nvPr/>
        </p:nvPicPr>
        <p:blipFill>
          <a:blip r:embed="rId2"/>
          <a:stretch>
            <a:fillRect/>
          </a:stretch>
        </p:blipFill>
        <p:spPr>
          <a:xfrm>
            <a:off x="895061" y="953092"/>
            <a:ext cx="7086600" cy="393700"/>
          </a:xfrm>
          <a:prstGeom prst="rect">
            <a:avLst/>
          </a:prstGeom>
        </p:spPr>
      </p:pic>
      <p:pic>
        <p:nvPicPr>
          <p:cNvPr id="7" name="Picture 6">
            <a:extLst>
              <a:ext uri="{FF2B5EF4-FFF2-40B4-BE49-F238E27FC236}">
                <a16:creationId xmlns:a16="http://schemas.microsoft.com/office/drawing/2014/main" id="{05626D3C-7256-4040-8A88-3D1F5822BEA8}"/>
              </a:ext>
            </a:extLst>
          </p:cNvPr>
          <p:cNvPicPr>
            <a:picLocks noChangeAspect="1"/>
          </p:cNvPicPr>
          <p:nvPr/>
        </p:nvPicPr>
        <p:blipFill>
          <a:blip r:embed="rId3"/>
          <a:stretch>
            <a:fillRect/>
          </a:stretch>
        </p:blipFill>
        <p:spPr>
          <a:xfrm>
            <a:off x="1003596" y="1463704"/>
            <a:ext cx="6743700" cy="368300"/>
          </a:xfrm>
          <a:prstGeom prst="rect">
            <a:avLst/>
          </a:prstGeom>
        </p:spPr>
      </p:pic>
      <p:pic>
        <p:nvPicPr>
          <p:cNvPr id="8" name="Picture 7">
            <a:extLst>
              <a:ext uri="{FF2B5EF4-FFF2-40B4-BE49-F238E27FC236}">
                <a16:creationId xmlns:a16="http://schemas.microsoft.com/office/drawing/2014/main" id="{28FAC9EA-05DC-7D4E-9509-B67FD1190103}"/>
              </a:ext>
            </a:extLst>
          </p:cNvPr>
          <p:cNvPicPr>
            <a:picLocks noChangeAspect="1"/>
          </p:cNvPicPr>
          <p:nvPr/>
        </p:nvPicPr>
        <p:blipFill>
          <a:blip r:embed="rId4"/>
          <a:stretch>
            <a:fillRect/>
          </a:stretch>
        </p:blipFill>
        <p:spPr>
          <a:xfrm>
            <a:off x="726393" y="1832004"/>
            <a:ext cx="7682669" cy="2778096"/>
          </a:xfrm>
          <a:prstGeom prst="rect">
            <a:avLst/>
          </a:prstGeom>
        </p:spPr>
      </p:pic>
    </p:spTree>
    <p:extLst>
      <p:ext uri="{BB962C8B-B14F-4D97-AF65-F5344CB8AC3E}">
        <p14:creationId xmlns:p14="http://schemas.microsoft.com/office/powerpoint/2010/main" val="121365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22</a:t>
            </a:fld>
            <a:endParaRPr lang="en-US"/>
          </a:p>
        </p:txBody>
      </p:sp>
      <p:sp>
        <p:nvSpPr>
          <p:cNvPr id="4" name="Text Placeholder 3"/>
          <p:cNvSpPr>
            <a:spLocks noGrp="1"/>
          </p:cNvSpPr>
          <p:nvPr>
            <p:ph type="body" sz="quarter" idx="14"/>
          </p:nvPr>
        </p:nvSpPr>
        <p:spPr/>
        <p:txBody>
          <a:bodyPr/>
          <a:lstStyle/>
          <a:p>
            <a:r>
              <a:rPr lang="en-US" dirty="0"/>
              <a:t>Order </a:t>
            </a:r>
            <a:r>
              <a:rPr lang="en-US"/>
              <a:t>Processing S3 </a:t>
            </a:r>
            <a:r>
              <a:rPr lang="en-US" dirty="0"/>
              <a:t>Integration</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2"/>
            <a:ext cx="8524151" cy="2714938"/>
          </a:xfrm>
        </p:spPr>
        <p:txBody>
          <a:bodyPr/>
          <a:lstStyle/>
          <a:p>
            <a:pPr marL="171450" indent="-171450">
              <a:buFont typeface="Arial" panose="020B0604020202020204" pitchFamily="34" charset="0"/>
              <a:buChar char="•"/>
            </a:pPr>
            <a:r>
              <a:rPr lang="en-US" dirty="0"/>
              <a:t>Update IAM Role</a:t>
            </a:r>
          </a:p>
          <a:p>
            <a:pPr marL="171450" indent="-171450">
              <a:buFont typeface="Arial" panose="020B0604020202020204" pitchFamily="34" charset="0"/>
              <a:buChar char="•"/>
            </a:pPr>
            <a:r>
              <a:rPr lang="en-US" dirty="0"/>
              <a:t>Write lambda code</a:t>
            </a:r>
          </a:p>
          <a:p>
            <a:pPr marL="171450" indent="-171450">
              <a:buFont typeface="Arial" panose="020B0604020202020204" pitchFamily="34" charset="0"/>
              <a:buChar char="•"/>
            </a:pPr>
            <a:r>
              <a:rPr lang="en-US" dirty="0"/>
              <a:t>The Step Function SDK is now packaged within lambda</a:t>
            </a:r>
          </a:p>
          <a:p>
            <a:pPr marL="171450" indent="-171450">
              <a:buFont typeface="Arial" panose="020B0604020202020204" pitchFamily="34" charset="0"/>
              <a:buChar char="•"/>
            </a:pPr>
            <a:r>
              <a:rPr lang="en-US" dirty="0"/>
              <a:t>Create ProcessOrder-S3 lambda function</a:t>
            </a:r>
          </a:p>
          <a:p>
            <a:pPr marL="171450" indent="-171450">
              <a:buFont typeface="Arial" panose="020B0604020202020204" pitchFamily="34" charset="0"/>
              <a:buChar char="•"/>
            </a:pPr>
            <a:r>
              <a:rPr lang="en-US" dirty="0"/>
              <a:t>Create S3 bucket in the same region</a:t>
            </a:r>
          </a:p>
          <a:p>
            <a:pPr marL="171450" indent="-171450">
              <a:buFont typeface="Arial" panose="020B0604020202020204" pitchFamily="34" charset="0"/>
              <a:buChar char="•"/>
            </a:pPr>
            <a:r>
              <a:rPr lang="en-US" dirty="0"/>
              <a:t>Add “Object Created” S3 trigger to ProcessOrder-S3 lambda function</a:t>
            </a:r>
          </a:p>
          <a:p>
            <a:pPr marL="171450" indent="-171450">
              <a:buFont typeface="Arial" panose="020B0604020202020204" pitchFamily="34" charset="0"/>
              <a:buChar char="•"/>
            </a:pPr>
            <a:r>
              <a:rPr lang="en-US" dirty="0"/>
              <a:t>Test batch processing by uploading the file to the S3 bucket.</a:t>
            </a:r>
          </a:p>
        </p:txBody>
      </p:sp>
    </p:spTree>
    <p:extLst>
      <p:ext uri="{BB962C8B-B14F-4D97-AF65-F5344CB8AC3E}">
        <p14:creationId xmlns:p14="http://schemas.microsoft.com/office/powerpoint/2010/main" val="1434135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23</a:t>
            </a:fld>
            <a:endParaRPr lang="en-US"/>
          </a:p>
        </p:txBody>
      </p:sp>
      <p:sp>
        <p:nvSpPr>
          <p:cNvPr id="4" name="Text Placeholder 3"/>
          <p:cNvSpPr>
            <a:spLocks noGrp="1"/>
          </p:cNvSpPr>
          <p:nvPr>
            <p:ph type="body" sz="quarter" idx="14"/>
          </p:nvPr>
        </p:nvSpPr>
        <p:spPr/>
        <p:txBody>
          <a:bodyPr/>
          <a:lstStyle/>
          <a:p>
            <a:r>
              <a:rPr lang="en-US" dirty="0"/>
              <a:t>Order </a:t>
            </a:r>
            <a:r>
              <a:rPr lang="en-US"/>
              <a:t>Processing S3 </a:t>
            </a:r>
            <a:r>
              <a:rPr lang="en-US" dirty="0"/>
              <a:t>Integration</a:t>
            </a:r>
          </a:p>
        </p:txBody>
      </p:sp>
      <p:pic>
        <p:nvPicPr>
          <p:cNvPr id="2" name="Picture 1">
            <a:extLst>
              <a:ext uri="{FF2B5EF4-FFF2-40B4-BE49-F238E27FC236}">
                <a16:creationId xmlns:a16="http://schemas.microsoft.com/office/drawing/2014/main" id="{6CED6BA3-B024-594F-ACF5-DFEA86E583BE}"/>
              </a:ext>
            </a:extLst>
          </p:cNvPr>
          <p:cNvPicPr>
            <a:picLocks noChangeAspect="1"/>
          </p:cNvPicPr>
          <p:nvPr/>
        </p:nvPicPr>
        <p:blipFill>
          <a:blip r:embed="rId2"/>
          <a:stretch>
            <a:fillRect/>
          </a:stretch>
        </p:blipFill>
        <p:spPr>
          <a:xfrm>
            <a:off x="304801" y="773545"/>
            <a:ext cx="1524000" cy="2578100"/>
          </a:xfrm>
          <a:prstGeom prst="rect">
            <a:avLst/>
          </a:prstGeom>
        </p:spPr>
      </p:pic>
      <p:pic>
        <p:nvPicPr>
          <p:cNvPr id="5" name="Picture 4">
            <a:extLst>
              <a:ext uri="{FF2B5EF4-FFF2-40B4-BE49-F238E27FC236}">
                <a16:creationId xmlns:a16="http://schemas.microsoft.com/office/drawing/2014/main" id="{8F1D9777-F250-4944-9B7B-8B141B2F44EE}"/>
              </a:ext>
            </a:extLst>
          </p:cNvPr>
          <p:cNvPicPr>
            <a:picLocks noChangeAspect="1"/>
          </p:cNvPicPr>
          <p:nvPr/>
        </p:nvPicPr>
        <p:blipFill>
          <a:blip r:embed="rId3"/>
          <a:stretch>
            <a:fillRect/>
          </a:stretch>
        </p:blipFill>
        <p:spPr>
          <a:xfrm>
            <a:off x="841086" y="3462486"/>
            <a:ext cx="1206500" cy="685800"/>
          </a:xfrm>
          <a:prstGeom prst="rect">
            <a:avLst/>
          </a:prstGeom>
        </p:spPr>
      </p:pic>
      <p:pic>
        <p:nvPicPr>
          <p:cNvPr id="8" name="Picture 7">
            <a:extLst>
              <a:ext uri="{FF2B5EF4-FFF2-40B4-BE49-F238E27FC236}">
                <a16:creationId xmlns:a16="http://schemas.microsoft.com/office/drawing/2014/main" id="{330CA285-5D91-BF4C-8E47-3259AF7E1B9F}"/>
              </a:ext>
            </a:extLst>
          </p:cNvPr>
          <p:cNvPicPr>
            <a:picLocks noChangeAspect="1"/>
          </p:cNvPicPr>
          <p:nvPr/>
        </p:nvPicPr>
        <p:blipFill>
          <a:blip r:embed="rId4"/>
          <a:stretch>
            <a:fillRect/>
          </a:stretch>
        </p:blipFill>
        <p:spPr>
          <a:xfrm>
            <a:off x="2940627" y="1278085"/>
            <a:ext cx="5592708" cy="3567381"/>
          </a:xfrm>
          <a:prstGeom prst="rect">
            <a:avLst/>
          </a:prstGeom>
        </p:spPr>
      </p:pic>
      <p:pic>
        <p:nvPicPr>
          <p:cNvPr id="7" name="Picture 6">
            <a:extLst>
              <a:ext uri="{FF2B5EF4-FFF2-40B4-BE49-F238E27FC236}">
                <a16:creationId xmlns:a16="http://schemas.microsoft.com/office/drawing/2014/main" id="{A3E9F4D2-C68A-D54A-98AF-D1A013F15BC0}"/>
              </a:ext>
            </a:extLst>
          </p:cNvPr>
          <p:cNvPicPr>
            <a:picLocks noChangeAspect="1"/>
          </p:cNvPicPr>
          <p:nvPr/>
        </p:nvPicPr>
        <p:blipFill>
          <a:blip r:embed="rId5"/>
          <a:stretch>
            <a:fillRect/>
          </a:stretch>
        </p:blipFill>
        <p:spPr>
          <a:xfrm>
            <a:off x="2254251" y="773544"/>
            <a:ext cx="4635500" cy="393700"/>
          </a:xfrm>
          <a:prstGeom prst="rect">
            <a:avLst/>
          </a:prstGeom>
        </p:spPr>
      </p:pic>
    </p:spTree>
    <p:extLst>
      <p:ext uri="{BB962C8B-B14F-4D97-AF65-F5344CB8AC3E}">
        <p14:creationId xmlns:p14="http://schemas.microsoft.com/office/powerpoint/2010/main" val="2283045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24</a:t>
            </a:fld>
            <a:endParaRPr lang="en-US"/>
          </a:p>
        </p:txBody>
      </p:sp>
      <p:sp>
        <p:nvSpPr>
          <p:cNvPr id="4" name="Text Placeholder 3"/>
          <p:cNvSpPr>
            <a:spLocks noGrp="1"/>
          </p:cNvSpPr>
          <p:nvPr>
            <p:ph type="body" sz="quarter" idx="14"/>
          </p:nvPr>
        </p:nvSpPr>
        <p:spPr/>
        <p:txBody>
          <a:bodyPr/>
          <a:lstStyle/>
          <a:p>
            <a:r>
              <a:rPr lang="en-US" dirty="0"/>
              <a:t>A Quick Check of the CloudWatch Logs</a:t>
            </a:r>
          </a:p>
        </p:txBody>
      </p:sp>
      <p:pic>
        <p:nvPicPr>
          <p:cNvPr id="9" name="Picture 8">
            <a:extLst>
              <a:ext uri="{FF2B5EF4-FFF2-40B4-BE49-F238E27FC236}">
                <a16:creationId xmlns:a16="http://schemas.microsoft.com/office/drawing/2014/main" id="{FDE151BD-DD6F-7745-80DB-81C7CFBACD8C}"/>
              </a:ext>
            </a:extLst>
          </p:cNvPr>
          <p:cNvPicPr>
            <a:picLocks noChangeAspect="1"/>
          </p:cNvPicPr>
          <p:nvPr/>
        </p:nvPicPr>
        <p:blipFill>
          <a:blip r:embed="rId3"/>
          <a:stretch>
            <a:fillRect/>
          </a:stretch>
        </p:blipFill>
        <p:spPr>
          <a:xfrm>
            <a:off x="304801" y="707640"/>
            <a:ext cx="5562600" cy="3022600"/>
          </a:xfrm>
          <a:prstGeom prst="rect">
            <a:avLst/>
          </a:prstGeom>
          <a:ln>
            <a:solidFill>
              <a:schemeClr val="tx1"/>
            </a:solidFill>
          </a:ln>
        </p:spPr>
      </p:pic>
      <p:pic>
        <p:nvPicPr>
          <p:cNvPr id="12" name="Picture 11">
            <a:extLst>
              <a:ext uri="{FF2B5EF4-FFF2-40B4-BE49-F238E27FC236}">
                <a16:creationId xmlns:a16="http://schemas.microsoft.com/office/drawing/2014/main" id="{FF2762B7-FAE7-684F-B33B-40BFF12DFCD8}"/>
              </a:ext>
            </a:extLst>
          </p:cNvPr>
          <p:cNvPicPr>
            <a:picLocks noChangeAspect="1"/>
          </p:cNvPicPr>
          <p:nvPr/>
        </p:nvPicPr>
        <p:blipFill>
          <a:blip r:embed="rId4"/>
          <a:stretch>
            <a:fillRect/>
          </a:stretch>
        </p:blipFill>
        <p:spPr>
          <a:xfrm>
            <a:off x="2679701" y="2691245"/>
            <a:ext cx="6159500" cy="2154222"/>
          </a:xfrm>
          <a:prstGeom prst="rect">
            <a:avLst/>
          </a:prstGeom>
          <a:ln>
            <a:solidFill>
              <a:schemeClr val="tx1"/>
            </a:solidFill>
          </a:ln>
        </p:spPr>
      </p:pic>
    </p:spTree>
    <p:extLst>
      <p:ext uri="{BB962C8B-B14F-4D97-AF65-F5344CB8AC3E}">
        <p14:creationId xmlns:p14="http://schemas.microsoft.com/office/powerpoint/2010/main" val="3647972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25</a:t>
            </a:fld>
            <a:endParaRPr lang="en-US"/>
          </a:p>
        </p:txBody>
      </p:sp>
      <p:sp>
        <p:nvSpPr>
          <p:cNvPr id="4" name="Text Placeholder 3"/>
          <p:cNvSpPr>
            <a:spLocks noGrp="1"/>
          </p:cNvSpPr>
          <p:nvPr>
            <p:ph type="body" sz="quarter" idx="14"/>
          </p:nvPr>
        </p:nvSpPr>
        <p:spPr/>
        <p:txBody>
          <a:bodyPr/>
          <a:lstStyle/>
          <a:p>
            <a:r>
              <a:rPr lang="en-US" dirty="0"/>
              <a:t>Order Processing Aurora Integration</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2"/>
            <a:ext cx="8524151" cy="2714938"/>
          </a:xfrm>
        </p:spPr>
        <p:txBody>
          <a:bodyPr/>
          <a:lstStyle/>
          <a:p>
            <a:pPr marL="171450" indent="-171450">
              <a:buFont typeface="Arial" panose="020B0604020202020204" pitchFamily="34" charset="0"/>
              <a:buChar char="•"/>
            </a:pPr>
            <a:r>
              <a:rPr lang="en-US" dirty="0"/>
              <a:t>Update IAM Role (if needed / private)</a:t>
            </a:r>
          </a:p>
          <a:p>
            <a:pPr marL="171450" indent="-171450">
              <a:buFont typeface="Arial" panose="020B0604020202020204" pitchFamily="34" charset="0"/>
              <a:buChar char="•"/>
            </a:pPr>
            <a:r>
              <a:rPr lang="en-US" dirty="0"/>
              <a:t>Create DB</a:t>
            </a:r>
          </a:p>
          <a:p>
            <a:pPr marL="171450" indent="-171450">
              <a:buFont typeface="Arial" panose="020B0604020202020204" pitchFamily="34" charset="0"/>
              <a:buChar char="•"/>
            </a:pPr>
            <a:r>
              <a:rPr lang="en-US" dirty="0"/>
              <a:t>Write lambda code</a:t>
            </a:r>
          </a:p>
          <a:p>
            <a:pPr marL="171450" indent="-171450">
              <a:buFont typeface="Arial" panose="020B0604020202020204" pitchFamily="34" charset="0"/>
              <a:buChar char="•"/>
            </a:pPr>
            <a:r>
              <a:rPr lang="en-US" dirty="0"/>
              <a:t>The pymysql SDK will need to be packaged within lambda</a:t>
            </a:r>
          </a:p>
          <a:p>
            <a:pPr marL="344487" lvl="1" indent="-171450">
              <a:buFont typeface="Arial" panose="020B0604020202020204" pitchFamily="34" charset="0"/>
              <a:buChar char="•"/>
            </a:pPr>
            <a:r>
              <a:rPr lang="en-US" dirty="0"/>
              <a:t>If the library isn’t provided by the base lambda SDK you can always package your own requirements</a:t>
            </a:r>
          </a:p>
          <a:p>
            <a:pPr marL="171450" indent="-171450">
              <a:buFont typeface="Arial" panose="020B0604020202020204" pitchFamily="34" charset="0"/>
              <a:buChar char="•"/>
            </a:pPr>
            <a:r>
              <a:rPr lang="en-US" dirty="0"/>
              <a:t>Create process-order-Aurora lambda function</a:t>
            </a:r>
          </a:p>
          <a:p>
            <a:pPr marL="171450" indent="-171450">
              <a:buFont typeface="Arial" panose="020B0604020202020204" pitchFamily="34" charset="0"/>
              <a:buChar char="•"/>
            </a:pPr>
            <a:r>
              <a:rPr lang="en-US" dirty="0"/>
              <a:t>Added WriteToAurora Step function and create a branch </a:t>
            </a:r>
          </a:p>
          <a:p>
            <a:pPr marL="171450" indent="-171450">
              <a:buFont typeface="Arial" panose="020B0604020202020204" pitchFamily="34" charset="0"/>
              <a:buChar char="•"/>
            </a:pPr>
            <a:r>
              <a:rPr lang="en-US" dirty="0"/>
              <a:t>Test Lambda -&gt; Aurora flow</a:t>
            </a:r>
          </a:p>
        </p:txBody>
      </p:sp>
    </p:spTree>
    <p:extLst>
      <p:ext uri="{BB962C8B-B14F-4D97-AF65-F5344CB8AC3E}">
        <p14:creationId xmlns:p14="http://schemas.microsoft.com/office/powerpoint/2010/main" val="2521208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26</a:t>
            </a:fld>
            <a:endParaRPr lang="en-US"/>
          </a:p>
        </p:txBody>
      </p:sp>
      <p:sp>
        <p:nvSpPr>
          <p:cNvPr id="4" name="Text Placeholder 3"/>
          <p:cNvSpPr>
            <a:spLocks noGrp="1"/>
          </p:cNvSpPr>
          <p:nvPr>
            <p:ph type="body" sz="quarter" idx="14"/>
          </p:nvPr>
        </p:nvSpPr>
        <p:spPr/>
        <p:txBody>
          <a:bodyPr/>
          <a:lstStyle/>
          <a:p>
            <a:r>
              <a:rPr lang="en-US" dirty="0"/>
              <a:t>Order Processing Aurora Integration</a:t>
            </a:r>
          </a:p>
        </p:txBody>
      </p:sp>
      <p:pic>
        <p:nvPicPr>
          <p:cNvPr id="8" name="Picture 7">
            <a:extLst>
              <a:ext uri="{FF2B5EF4-FFF2-40B4-BE49-F238E27FC236}">
                <a16:creationId xmlns:a16="http://schemas.microsoft.com/office/drawing/2014/main" id="{495F9AF1-B950-4F44-B581-F810E24C8104}"/>
              </a:ext>
            </a:extLst>
          </p:cNvPr>
          <p:cNvPicPr>
            <a:picLocks noChangeAspect="1"/>
          </p:cNvPicPr>
          <p:nvPr/>
        </p:nvPicPr>
        <p:blipFill>
          <a:blip r:embed="rId2"/>
          <a:stretch>
            <a:fillRect/>
          </a:stretch>
        </p:blipFill>
        <p:spPr>
          <a:xfrm>
            <a:off x="730250" y="730250"/>
            <a:ext cx="7683500" cy="3683000"/>
          </a:xfrm>
          <a:prstGeom prst="rect">
            <a:avLst/>
          </a:prstGeom>
        </p:spPr>
      </p:pic>
    </p:spTree>
    <p:extLst>
      <p:ext uri="{BB962C8B-B14F-4D97-AF65-F5344CB8AC3E}">
        <p14:creationId xmlns:p14="http://schemas.microsoft.com/office/powerpoint/2010/main" val="397429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27</a:t>
            </a:fld>
            <a:endParaRPr lang="en-US"/>
          </a:p>
        </p:txBody>
      </p:sp>
      <p:sp>
        <p:nvSpPr>
          <p:cNvPr id="4" name="Text Placeholder 3"/>
          <p:cNvSpPr>
            <a:spLocks noGrp="1"/>
          </p:cNvSpPr>
          <p:nvPr>
            <p:ph type="body" sz="quarter" idx="14"/>
          </p:nvPr>
        </p:nvSpPr>
        <p:spPr/>
        <p:txBody>
          <a:bodyPr/>
          <a:lstStyle/>
          <a:p>
            <a:r>
              <a:rPr lang="en-US" dirty="0"/>
              <a:t>Order Processing Aurora Integration</a:t>
            </a:r>
          </a:p>
        </p:txBody>
      </p:sp>
      <p:pic>
        <p:nvPicPr>
          <p:cNvPr id="6" name="Picture 5">
            <a:extLst>
              <a:ext uri="{FF2B5EF4-FFF2-40B4-BE49-F238E27FC236}">
                <a16:creationId xmlns:a16="http://schemas.microsoft.com/office/drawing/2014/main" id="{BE4B6EAA-544E-B342-B0AE-62FDC009468E}"/>
              </a:ext>
            </a:extLst>
          </p:cNvPr>
          <p:cNvPicPr>
            <a:picLocks noChangeAspect="1"/>
          </p:cNvPicPr>
          <p:nvPr/>
        </p:nvPicPr>
        <p:blipFill>
          <a:blip r:embed="rId2"/>
          <a:stretch>
            <a:fillRect/>
          </a:stretch>
        </p:blipFill>
        <p:spPr>
          <a:xfrm>
            <a:off x="304801" y="662704"/>
            <a:ext cx="5422900" cy="3944300"/>
          </a:xfrm>
          <a:prstGeom prst="rect">
            <a:avLst/>
          </a:prstGeom>
        </p:spPr>
      </p:pic>
      <p:pic>
        <p:nvPicPr>
          <p:cNvPr id="8" name="Picture 7">
            <a:extLst>
              <a:ext uri="{FF2B5EF4-FFF2-40B4-BE49-F238E27FC236}">
                <a16:creationId xmlns:a16="http://schemas.microsoft.com/office/drawing/2014/main" id="{4C1C1B37-F70E-7947-92AA-55980FA08A2C}"/>
              </a:ext>
            </a:extLst>
          </p:cNvPr>
          <p:cNvPicPr>
            <a:picLocks noChangeAspect="1"/>
          </p:cNvPicPr>
          <p:nvPr/>
        </p:nvPicPr>
        <p:blipFill>
          <a:blip r:embed="rId3"/>
          <a:stretch>
            <a:fillRect/>
          </a:stretch>
        </p:blipFill>
        <p:spPr>
          <a:xfrm>
            <a:off x="6019919" y="1815704"/>
            <a:ext cx="2717800" cy="1638300"/>
          </a:xfrm>
          <a:prstGeom prst="rect">
            <a:avLst/>
          </a:prstGeom>
        </p:spPr>
      </p:pic>
      <p:cxnSp>
        <p:nvCxnSpPr>
          <p:cNvPr id="10" name="Straight Arrow Connector 9">
            <a:extLst>
              <a:ext uri="{FF2B5EF4-FFF2-40B4-BE49-F238E27FC236}">
                <a16:creationId xmlns:a16="http://schemas.microsoft.com/office/drawing/2014/main" id="{653EC904-FD22-724E-89A7-EAADB72FF518}"/>
              </a:ext>
            </a:extLst>
          </p:cNvPr>
          <p:cNvCxnSpPr/>
          <p:nvPr/>
        </p:nvCxnSpPr>
        <p:spPr>
          <a:xfrm flipV="1">
            <a:off x="1862983" y="2170632"/>
            <a:ext cx="2427006" cy="1273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28AEAA-EF71-6C4E-80CD-535AE3657762}"/>
              </a:ext>
            </a:extLst>
          </p:cNvPr>
          <p:cNvCxnSpPr>
            <a:cxnSpLocks/>
          </p:cNvCxnSpPr>
          <p:nvPr/>
        </p:nvCxnSpPr>
        <p:spPr>
          <a:xfrm>
            <a:off x="5127477" y="2266975"/>
            <a:ext cx="828942" cy="94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547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28</a:t>
            </a:fld>
            <a:endParaRPr lang="en-US"/>
          </a:p>
        </p:txBody>
      </p:sp>
      <p:sp>
        <p:nvSpPr>
          <p:cNvPr id="4" name="Text Placeholder 3"/>
          <p:cNvSpPr>
            <a:spLocks noGrp="1"/>
          </p:cNvSpPr>
          <p:nvPr>
            <p:ph type="body" sz="quarter" idx="14"/>
          </p:nvPr>
        </p:nvSpPr>
        <p:spPr/>
        <p:txBody>
          <a:bodyPr/>
          <a:lstStyle/>
          <a:p>
            <a:r>
              <a:rPr lang="en-US" dirty="0"/>
              <a:t>Notes on RDS &amp; Aurora</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1"/>
            <a:ext cx="8524151" cy="4074256"/>
          </a:xfrm>
        </p:spPr>
        <p:txBody>
          <a:bodyPr/>
          <a:lstStyle/>
          <a:p>
            <a:pPr marL="171450" indent="-171450">
              <a:buFont typeface="Arial" panose="020B0604020202020204" pitchFamily="34" charset="0"/>
              <a:buChar char="•"/>
            </a:pPr>
            <a:r>
              <a:rPr lang="en-US" dirty="0"/>
              <a:t>AWS Traditional SQL Databases - RDS - Relational Data Service</a:t>
            </a:r>
          </a:p>
          <a:p>
            <a:pPr marL="171450" indent="-171450">
              <a:buFont typeface="Arial" panose="020B0604020202020204" pitchFamily="34" charset="0"/>
              <a:buChar char="•"/>
            </a:pPr>
            <a:r>
              <a:rPr lang="en-US" dirty="0"/>
              <a:t>Benefits:</a:t>
            </a:r>
          </a:p>
          <a:p>
            <a:pPr marL="344487" lvl="1" indent="-171450">
              <a:buFont typeface="Arial" panose="020B0604020202020204" pitchFamily="34" charset="0"/>
              <a:buChar char="•"/>
            </a:pPr>
            <a:r>
              <a:rPr lang="en-US" dirty="0"/>
              <a:t>Highly scalable, available, and durable</a:t>
            </a:r>
          </a:p>
          <a:p>
            <a:pPr marL="344487" lvl="1" indent="-171450">
              <a:buFont typeface="Arial" panose="020B0604020202020204" pitchFamily="34" charset="0"/>
              <a:buChar char="•"/>
            </a:pPr>
            <a:r>
              <a:rPr lang="en-US" dirty="0"/>
              <a:t>Easy to administer</a:t>
            </a:r>
          </a:p>
          <a:p>
            <a:pPr marL="344487" lvl="1" indent="-171450">
              <a:buFont typeface="Arial" panose="020B0604020202020204" pitchFamily="34" charset="0"/>
              <a:buChar char="•"/>
            </a:pPr>
            <a:r>
              <a:rPr lang="en-US" dirty="0"/>
              <a:t>Fast</a:t>
            </a:r>
          </a:p>
          <a:p>
            <a:pPr marL="344487" lvl="1" indent="-171450">
              <a:buFont typeface="Arial" panose="020B0604020202020204" pitchFamily="34" charset="0"/>
              <a:buChar char="•"/>
            </a:pPr>
            <a:r>
              <a:rPr lang="en-US" dirty="0"/>
              <a:t>Secure</a:t>
            </a:r>
          </a:p>
          <a:p>
            <a:pPr marL="171450" indent="-171450">
              <a:buFont typeface="Arial" panose="020B0604020202020204" pitchFamily="34" charset="0"/>
              <a:buChar char="•"/>
            </a:pPr>
            <a:r>
              <a:rPr lang="en-US" dirty="0"/>
              <a:t>Use cases include:</a:t>
            </a:r>
          </a:p>
          <a:p>
            <a:pPr marL="344487" lvl="1" indent="-171450">
              <a:buFont typeface="Arial" panose="020B0604020202020204" pitchFamily="34" charset="0"/>
              <a:buChar char="•"/>
            </a:pPr>
            <a:r>
              <a:rPr lang="en-US" dirty="0"/>
              <a:t>Web and mobile apps</a:t>
            </a:r>
          </a:p>
          <a:p>
            <a:pPr marL="344487" lvl="1" indent="-171450">
              <a:buFont typeface="Arial" panose="020B0604020202020204" pitchFamily="34" charset="0"/>
              <a:buChar char="•"/>
            </a:pPr>
            <a:r>
              <a:rPr lang="en-US" dirty="0"/>
              <a:t>Mobile and online games</a:t>
            </a:r>
          </a:p>
          <a:p>
            <a:pPr marL="344487" lvl="1" indent="-171450">
              <a:buFont typeface="Arial" panose="020B0604020202020204" pitchFamily="34" charset="0"/>
              <a:buChar char="•"/>
            </a:pPr>
            <a:r>
              <a:rPr lang="en-US" dirty="0"/>
              <a:t>E-commerce applications</a:t>
            </a:r>
          </a:p>
          <a:p>
            <a:pPr marL="171450" indent="-171450">
              <a:buFont typeface="Arial" panose="020B0604020202020204" pitchFamily="34" charset="0"/>
              <a:buChar char="•"/>
            </a:pPr>
            <a:r>
              <a:rPr lang="en-US" dirty="0"/>
              <a:t>Currently 6 databases available</a:t>
            </a:r>
          </a:p>
          <a:p>
            <a:pPr marL="344487" lvl="1" indent="-171450">
              <a:buFont typeface="Arial" panose="020B0604020202020204" pitchFamily="34" charset="0"/>
              <a:buChar char="•"/>
            </a:pPr>
            <a:r>
              <a:rPr lang="en-US" dirty="0"/>
              <a:t>Amazon Aurora</a:t>
            </a:r>
          </a:p>
          <a:p>
            <a:pPr marL="344487" lvl="1" indent="-171450">
              <a:buFont typeface="Arial" panose="020B0604020202020204" pitchFamily="34" charset="0"/>
              <a:buChar char="•"/>
            </a:pPr>
            <a:r>
              <a:rPr lang="en-US" dirty="0"/>
              <a:t>MySQL</a:t>
            </a:r>
          </a:p>
          <a:p>
            <a:pPr marL="344487" lvl="1" indent="-171450">
              <a:buFont typeface="Arial" panose="020B0604020202020204" pitchFamily="34" charset="0"/>
              <a:buChar char="•"/>
            </a:pPr>
            <a:r>
              <a:rPr lang="en-US" dirty="0"/>
              <a:t>MariaDB</a:t>
            </a:r>
          </a:p>
          <a:p>
            <a:pPr marL="344487" lvl="1" indent="-171450">
              <a:buFont typeface="Arial" panose="020B0604020202020204" pitchFamily="34" charset="0"/>
              <a:buChar char="•"/>
            </a:pPr>
            <a:r>
              <a:rPr lang="en-US" dirty="0"/>
              <a:t>PostgreSQL</a:t>
            </a:r>
          </a:p>
          <a:p>
            <a:pPr marL="344487" lvl="1" indent="-171450">
              <a:buFont typeface="Arial" panose="020B0604020202020204" pitchFamily="34" charset="0"/>
              <a:buChar char="•"/>
            </a:pPr>
            <a:r>
              <a:rPr lang="en-US" dirty="0"/>
              <a:t>Oracle</a:t>
            </a:r>
          </a:p>
          <a:p>
            <a:pPr marL="344487" lvl="1" indent="-171450">
              <a:buFont typeface="Arial" panose="020B0604020202020204" pitchFamily="34" charset="0"/>
              <a:buChar char="•"/>
            </a:pPr>
            <a:r>
              <a:rPr lang="en-US" dirty="0"/>
              <a:t>SQL Server</a:t>
            </a:r>
          </a:p>
        </p:txBody>
      </p:sp>
    </p:spTree>
    <p:extLst>
      <p:ext uri="{BB962C8B-B14F-4D97-AF65-F5344CB8AC3E}">
        <p14:creationId xmlns:p14="http://schemas.microsoft.com/office/powerpoint/2010/main" val="663226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29</a:t>
            </a:fld>
            <a:endParaRPr lang="en-US"/>
          </a:p>
        </p:txBody>
      </p:sp>
      <p:sp>
        <p:nvSpPr>
          <p:cNvPr id="4" name="Text Placeholder 3"/>
          <p:cNvSpPr>
            <a:spLocks noGrp="1"/>
          </p:cNvSpPr>
          <p:nvPr>
            <p:ph type="body" sz="quarter" idx="14"/>
          </p:nvPr>
        </p:nvSpPr>
        <p:spPr/>
        <p:txBody>
          <a:bodyPr/>
          <a:lstStyle/>
          <a:p>
            <a:r>
              <a:rPr lang="en-US" dirty="0"/>
              <a:t>Notes on RDS &amp; Aurora</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1"/>
            <a:ext cx="8524151" cy="4074256"/>
          </a:xfrm>
        </p:spPr>
        <p:txBody>
          <a:bodyPr/>
          <a:lstStyle/>
          <a:p>
            <a:pPr marL="171450" indent="-171450">
              <a:buFont typeface="Arial" panose="020B0604020202020204" pitchFamily="34" charset="0"/>
              <a:buChar char="•"/>
            </a:pPr>
            <a:r>
              <a:rPr lang="en-US" dirty="0"/>
              <a:t>Managed service - User is not required to manage OS</a:t>
            </a:r>
          </a:p>
          <a:p>
            <a:pPr marL="171450" indent="-171450">
              <a:buFont typeface="Arial" panose="020B0604020202020204" pitchFamily="34" charset="0"/>
              <a:buChar char="•"/>
            </a:pPr>
            <a:r>
              <a:rPr lang="en-US" dirty="0"/>
              <a:t>No access provided to underlying OS</a:t>
            </a:r>
          </a:p>
          <a:p>
            <a:pPr marL="171450" indent="-171450">
              <a:buFont typeface="Arial" panose="020B0604020202020204" pitchFamily="34" charset="0"/>
              <a:buChar char="•"/>
            </a:pPr>
            <a:r>
              <a:rPr lang="en-US" dirty="0"/>
              <a:t>Can provision or resize resources (for example, storage, compute) on demand</a:t>
            </a:r>
          </a:p>
          <a:p>
            <a:pPr marL="171450" indent="-171450">
              <a:buFont typeface="Arial" panose="020B0604020202020204" pitchFamily="34" charset="0"/>
              <a:buChar char="•"/>
            </a:pPr>
            <a:r>
              <a:rPr lang="en-US" dirty="0"/>
              <a:t>Provided with an endpoint, which you can connect to using standard DB connection tools/libraries</a:t>
            </a:r>
          </a:p>
          <a:p>
            <a:pPr marL="171450" indent="-171450">
              <a:buFont typeface="Arial" panose="020B0604020202020204" pitchFamily="34" charset="0"/>
              <a:buChar char="•"/>
            </a:pPr>
            <a:r>
              <a:rPr lang="en-US" dirty="0"/>
              <a:t>Uses EBS Volumes for database and the log storage (Network mounted)</a:t>
            </a:r>
          </a:p>
          <a:p>
            <a:pPr marL="171450" indent="-171450">
              <a:buFont typeface="Arial" panose="020B0604020202020204" pitchFamily="34" charset="0"/>
              <a:buChar char="•"/>
            </a:pPr>
            <a:r>
              <a:rPr lang="en-US" dirty="0"/>
              <a:t>Three types of storage:</a:t>
            </a:r>
          </a:p>
          <a:p>
            <a:pPr marL="344487" lvl="1" indent="-171450">
              <a:buFont typeface="Arial" panose="020B0604020202020204" pitchFamily="34" charset="0"/>
              <a:buChar char="•"/>
            </a:pPr>
            <a:r>
              <a:rPr lang="en-US" dirty="0"/>
              <a:t>General purpose SSD (DB workloads with moderate I/O requirements)</a:t>
            </a:r>
          </a:p>
          <a:p>
            <a:pPr marL="344487" lvl="1" indent="-171450">
              <a:buFont typeface="Arial" panose="020B0604020202020204" pitchFamily="34" charset="0"/>
              <a:buChar char="•"/>
            </a:pPr>
            <a:r>
              <a:rPr lang="en-US" dirty="0"/>
              <a:t>Provisioned IOPS SSD (High perf OLTP workloads/fast &amp; consistent perf)</a:t>
            </a:r>
          </a:p>
          <a:p>
            <a:pPr marL="344487" lvl="1" indent="-171450">
              <a:buFont typeface="Arial" panose="020B0604020202020204" pitchFamily="34" charset="0"/>
              <a:buChar char="•"/>
            </a:pPr>
            <a:r>
              <a:rPr lang="en-US" dirty="0"/>
              <a:t>Magnetic (Small DB's with infrequently accessed data/not recommended for Prod)</a:t>
            </a:r>
          </a:p>
          <a:p>
            <a:pPr marL="171450" indent="-171450">
              <a:buFont typeface="Arial" panose="020B0604020202020204" pitchFamily="34" charset="0"/>
              <a:buChar char="•"/>
            </a:pPr>
            <a:r>
              <a:rPr lang="en-US" dirty="0"/>
              <a:t>Automatic minor updates</a:t>
            </a:r>
          </a:p>
          <a:p>
            <a:pPr marL="344487" lvl="1" indent="-171450">
              <a:buFont typeface="Arial" panose="020B0604020202020204" pitchFamily="34" charset="0"/>
              <a:buChar char="•"/>
            </a:pPr>
            <a:r>
              <a:rPr lang="en-US" dirty="0"/>
              <a:t>Can schedule maintenance windows</a:t>
            </a:r>
          </a:p>
          <a:p>
            <a:pPr marL="171450" indent="-171450">
              <a:buFont typeface="Arial" panose="020B0604020202020204" pitchFamily="34" charset="0"/>
              <a:buChar char="•"/>
            </a:pPr>
            <a:r>
              <a:rPr lang="en-US" dirty="0"/>
              <a:t>Storage capacity for your DB can be increased while maintaining the DB's availability - DB processing will be uninterrupted</a:t>
            </a:r>
          </a:p>
          <a:p>
            <a:pPr marL="171450" indent="-171450">
              <a:buFont typeface="Arial" panose="020B0604020202020204" pitchFamily="34" charset="0"/>
              <a:buChar char="•"/>
            </a:pPr>
            <a:r>
              <a:rPr lang="en-US" dirty="0"/>
              <a:t>Can dynamically increase/decrease the compute resources available to your DB </a:t>
            </a:r>
          </a:p>
          <a:p>
            <a:pPr marL="344487" lvl="1" indent="-171450">
              <a:buFont typeface="Arial" panose="020B0604020202020204" pitchFamily="34" charset="0"/>
              <a:buChar char="•"/>
            </a:pPr>
            <a:r>
              <a:rPr lang="en-US" dirty="0"/>
              <a:t>However, DB will be temporarily unavailable while instance class is modified</a:t>
            </a:r>
          </a:p>
          <a:p>
            <a:pPr marL="344487" lvl="1" indent="-171450">
              <a:buFont typeface="Arial" panose="020B0604020202020204" pitchFamily="34" charset="0"/>
              <a:buChar char="•"/>
            </a:pPr>
            <a:r>
              <a:rPr lang="en-US" dirty="0"/>
              <a:t>Although, this can be scheduled for the next maintenance window</a:t>
            </a:r>
          </a:p>
        </p:txBody>
      </p:sp>
    </p:spTree>
    <p:extLst>
      <p:ext uri="{BB962C8B-B14F-4D97-AF65-F5344CB8AC3E}">
        <p14:creationId xmlns:p14="http://schemas.microsoft.com/office/powerpoint/2010/main" val="1318519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B30AEDB-3EB9-EC41-8651-9B592A3B69C5}"/>
              </a:ext>
            </a:extLst>
          </p:cNvPr>
          <p:cNvPicPr>
            <a:picLocks noChangeAspect="1"/>
          </p:cNvPicPr>
          <p:nvPr/>
        </p:nvPicPr>
        <p:blipFill rotWithShape="1">
          <a:blip r:embed="rId3"/>
          <a:srcRect l="17881" t="17577" r="22595" b="17879"/>
          <a:stretch/>
        </p:blipFill>
        <p:spPr>
          <a:xfrm>
            <a:off x="4103691" y="2741848"/>
            <a:ext cx="1606815" cy="1949243"/>
          </a:xfrm>
          <a:prstGeom prst="rect">
            <a:avLst/>
          </a:prstGeom>
        </p:spPr>
      </p:pic>
      <p:pic>
        <p:nvPicPr>
          <p:cNvPr id="16" name="Picture 15">
            <a:extLst>
              <a:ext uri="{FF2B5EF4-FFF2-40B4-BE49-F238E27FC236}">
                <a16:creationId xmlns:a16="http://schemas.microsoft.com/office/drawing/2014/main" id="{E306EC3F-1169-F14C-9E65-DA8930CDC2D8}"/>
              </a:ext>
            </a:extLst>
          </p:cNvPr>
          <p:cNvPicPr>
            <a:picLocks noChangeAspect="1"/>
          </p:cNvPicPr>
          <p:nvPr/>
        </p:nvPicPr>
        <p:blipFill>
          <a:blip r:embed="rId4"/>
          <a:stretch>
            <a:fillRect/>
          </a:stretch>
        </p:blipFill>
        <p:spPr>
          <a:xfrm>
            <a:off x="5846281" y="378416"/>
            <a:ext cx="2687053" cy="3006140"/>
          </a:xfrm>
          <a:prstGeom prst="rect">
            <a:avLst/>
          </a:prstGeom>
        </p:spPr>
      </p:pic>
      <p:sp>
        <p:nvSpPr>
          <p:cNvPr id="12" name="Text Placeholder 11"/>
          <p:cNvSpPr>
            <a:spLocks noGrp="1"/>
          </p:cNvSpPr>
          <p:nvPr>
            <p:ph type="body" sz="quarter" idx="14"/>
          </p:nvPr>
        </p:nvSpPr>
        <p:spPr/>
        <p:txBody>
          <a:bodyPr/>
          <a:lstStyle/>
          <a:p>
            <a:r>
              <a:rPr lang="en-US" dirty="0">
                <a:solidFill>
                  <a:schemeClr val="accent2"/>
                </a:solidFill>
              </a:rPr>
              <a:t>AWS Services</a:t>
            </a:r>
          </a:p>
        </p:txBody>
      </p:sp>
      <p:sp>
        <p:nvSpPr>
          <p:cNvPr id="5" name="Slide Number Placeholder 4"/>
          <p:cNvSpPr>
            <a:spLocks noGrp="1"/>
          </p:cNvSpPr>
          <p:nvPr>
            <p:ph type="sldNum" sz="quarter" idx="12"/>
          </p:nvPr>
        </p:nvSpPr>
        <p:spPr/>
        <p:txBody>
          <a:bodyPr/>
          <a:lstStyle/>
          <a:p>
            <a:fld id="{FCEE2C88-6C8F-484D-AF69-578F576B1F44}" type="slidenum">
              <a:rPr lang="en-US" smtClean="0"/>
              <a:pPr/>
              <a:t>3</a:t>
            </a:fld>
            <a:endParaRPr lang="en-US"/>
          </a:p>
        </p:txBody>
      </p:sp>
      <p:pic>
        <p:nvPicPr>
          <p:cNvPr id="10" name="Picture 9">
            <a:extLst>
              <a:ext uri="{FF2B5EF4-FFF2-40B4-BE49-F238E27FC236}">
                <a16:creationId xmlns:a16="http://schemas.microsoft.com/office/drawing/2014/main" id="{A00F4494-6CD9-0F44-862E-58B41477EA16}"/>
              </a:ext>
            </a:extLst>
          </p:cNvPr>
          <p:cNvPicPr>
            <a:picLocks noChangeAspect="1"/>
          </p:cNvPicPr>
          <p:nvPr/>
        </p:nvPicPr>
        <p:blipFill>
          <a:blip r:embed="rId5"/>
          <a:stretch>
            <a:fillRect/>
          </a:stretch>
        </p:blipFill>
        <p:spPr>
          <a:xfrm>
            <a:off x="7815795" y="1520161"/>
            <a:ext cx="812800" cy="520700"/>
          </a:xfrm>
          <a:prstGeom prst="rect">
            <a:avLst/>
          </a:prstGeom>
        </p:spPr>
      </p:pic>
      <p:pic>
        <p:nvPicPr>
          <p:cNvPr id="11" name="Picture 10">
            <a:extLst>
              <a:ext uri="{FF2B5EF4-FFF2-40B4-BE49-F238E27FC236}">
                <a16:creationId xmlns:a16="http://schemas.microsoft.com/office/drawing/2014/main" id="{F8A8E6A9-3015-244B-BD84-6F95798FC92A}"/>
              </a:ext>
            </a:extLst>
          </p:cNvPr>
          <p:cNvPicPr>
            <a:picLocks noChangeAspect="1"/>
          </p:cNvPicPr>
          <p:nvPr/>
        </p:nvPicPr>
        <p:blipFill>
          <a:blip r:embed="rId6"/>
          <a:stretch>
            <a:fillRect/>
          </a:stretch>
        </p:blipFill>
        <p:spPr>
          <a:xfrm>
            <a:off x="4687670" y="1161826"/>
            <a:ext cx="1241598" cy="1353545"/>
          </a:xfrm>
          <a:prstGeom prst="rect">
            <a:avLst/>
          </a:prstGeom>
        </p:spPr>
      </p:pic>
      <p:pic>
        <p:nvPicPr>
          <p:cNvPr id="13" name="Picture 12">
            <a:extLst>
              <a:ext uri="{FF2B5EF4-FFF2-40B4-BE49-F238E27FC236}">
                <a16:creationId xmlns:a16="http://schemas.microsoft.com/office/drawing/2014/main" id="{C9C7AFD3-373A-7A49-85B1-D9D8866B95B8}"/>
              </a:ext>
            </a:extLst>
          </p:cNvPr>
          <p:cNvPicPr>
            <a:picLocks noChangeAspect="1"/>
          </p:cNvPicPr>
          <p:nvPr/>
        </p:nvPicPr>
        <p:blipFill>
          <a:blip r:embed="rId7"/>
          <a:stretch>
            <a:fillRect/>
          </a:stretch>
        </p:blipFill>
        <p:spPr>
          <a:xfrm>
            <a:off x="2591571" y="1282482"/>
            <a:ext cx="1721253" cy="1221014"/>
          </a:xfrm>
          <a:prstGeom prst="rect">
            <a:avLst/>
          </a:prstGeom>
        </p:spPr>
      </p:pic>
      <p:pic>
        <p:nvPicPr>
          <p:cNvPr id="14" name="Picture 13">
            <a:extLst>
              <a:ext uri="{FF2B5EF4-FFF2-40B4-BE49-F238E27FC236}">
                <a16:creationId xmlns:a16="http://schemas.microsoft.com/office/drawing/2014/main" id="{F415DAE4-2E0B-B349-83BB-934B72B6CFC2}"/>
              </a:ext>
            </a:extLst>
          </p:cNvPr>
          <p:cNvPicPr>
            <a:picLocks noChangeAspect="1"/>
          </p:cNvPicPr>
          <p:nvPr/>
        </p:nvPicPr>
        <p:blipFill rotWithShape="1">
          <a:blip r:embed="rId8"/>
          <a:srcRect l="23951" r="24222"/>
          <a:stretch/>
        </p:blipFill>
        <p:spPr>
          <a:xfrm>
            <a:off x="2814449" y="3045522"/>
            <a:ext cx="1273077" cy="1404752"/>
          </a:xfrm>
          <a:prstGeom prst="rect">
            <a:avLst/>
          </a:prstGeom>
        </p:spPr>
      </p:pic>
      <p:pic>
        <p:nvPicPr>
          <p:cNvPr id="18" name="Picture 17">
            <a:extLst>
              <a:ext uri="{FF2B5EF4-FFF2-40B4-BE49-F238E27FC236}">
                <a16:creationId xmlns:a16="http://schemas.microsoft.com/office/drawing/2014/main" id="{D22BDBAE-B053-3A4A-BAAF-CCDBF376C1F1}"/>
              </a:ext>
            </a:extLst>
          </p:cNvPr>
          <p:cNvPicPr>
            <a:picLocks noChangeAspect="1"/>
          </p:cNvPicPr>
          <p:nvPr/>
        </p:nvPicPr>
        <p:blipFill>
          <a:blip r:embed="rId9"/>
          <a:stretch>
            <a:fillRect/>
          </a:stretch>
        </p:blipFill>
        <p:spPr>
          <a:xfrm>
            <a:off x="7414004" y="3002946"/>
            <a:ext cx="1244148" cy="1474546"/>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7127" y="2166733"/>
            <a:ext cx="2141689" cy="919108"/>
          </a:xfrm>
          <a:prstGeom prst="rect">
            <a:avLst/>
          </a:prstGeom>
        </p:spPr>
      </p:pic>
      <p:pic>
        <p:nvPicPr>
          <p:cNvPr id="21" name="Picture 20">
            <a:extLst>
              <a:ext uri="{FF2B5EF4-FFF2-40B4-BE49-F238E27FC236}">
                <a16:creationId xmlns:a16="http://schemas.microsoft.com/office/drawing/2014/main" id="{2E39F9CF-C4B0-C84C-89D8-E8AADE375357}"/>
              </a:ext>
            </a:extLst>
          </p:cNvPr>
          <p:cNvPicPr>
            <a:picLocks noChangeAspect="1"/>
          </p:cNvPicPr>
          <p:nvPr/>
        </p:nvPicPr>
        <p:blipFill rotWithShape="1">
          <a:blip r:embed="rId11"/>
          <a:srcRect l="21048" t="23108" r="16431" b="21088"/>
          <a:stretch/>
        </p:blipFill>
        <p:spPr>
          <a:xfrm>
            <a:off x="5810789" y="3040520"/>
            <a:ext cx="1592775" cy="1602001"/>
          </a:xfrm>
          <a:prstGeom prst="rect">
            <a:avLst/>
          </a:prstGeom>
        </p:spPr>
      </p:pic>
    </p:spTree>
    <p:extLst>
      <p:ext uri="{BB962C8B-B14F-4D97-AF65-F5344CB8AC3E}">
        <p14:creationId xmlns:p14="http://schemas.microsoft.com/office/powerpoint/2010/main" val="1927630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30</a:t>
            </a:fld>
            <a:endParaRPr lang="en-US"/>
          </a:p>
        </p:txBody>
      </p:sp>
      <p:sp>
        <p:nvSpPr>
          <p:cNvPr id="4" name="Text Placeholder 3"/>
          <p:cNvSpPr>
            <a:spLocks noGrp="1"/>
          </p:cNvSpPr>
          <p:nvPr>
            <p:ph type="body" sz="quarter" idx="14"/>
          </p:nvPr>
        </p:nvSpPr>
        <p:spPr/>
        <p:txBody>
          <a:bodyPr/>
          <a:lstStyle/>
          <a:p>
            <a:r>
              <a:rPr lang="en-US" dirty="0"/>
              <a:t>Notes on RDS &amp; Aurora</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1"/>
            <a:ext cx="8524151" cy="4074256"/>
          </a:xfrm>
        </p:spPr>
        <p:txBody>
          <a:bodyPr/>
          <a:lstStyle/>
          <a:p>
            <a:pPr marL="171450" indent="-171450">
              <a:buFont typeface="Arial" panose="020B0604020202020204" pitchFamily="34" charset="0"/>
              <a:buChar char="•"/>
            </a:pPr>
            <a:r>
              <a:rPr lang="en-US" dirty="0"/>
              <a:t>Multi AZ</a:t>
            </a:r>
          </a:p>
          <a:p>
            <a:pPr marL="344487" lvl="1" indent="-171450">
              <a:buFont typeface="Arial" panose="020B0604020202020204" pitchFamily="34" charset="0"/>
              <a:buChar char="•"/>
            </a:pPr>
            <a:r>
              <a:rPr lang="en-US" dirty="0"/>
              <a:t>If you enable Multi-AZ on a database instance, RDS will automatically provision and manage a standby replica in a different AZ</a:t>
            </a:r>
          </a:p>
          <a:p>
            <a:pPr marL="344487" lvl="1" indent="-171450">
              <a:buFont typeface="Arial" panose="020B0604020202020204" pitchFamily="34" charset="0"/>
              <a:buChar char="•"/>
            </a:pPr>
            <a:r>
              <a:rPr lang="en-US" dirty="0"/>
              <a:t>Planned DB maintenance = automatic failover to the standby = no down time</a:t>
            </a:r>
          </a:p>
          <a:p>
            <a:pPr marL="344487" lvl="1" indent="-171450">
              <a:buFont typeface="Arial" panose="020B0604020202020204" pitchFamily="34" charset="0"/>
              <a:buChar char="•"/>
            </a:pPr>
            <a:r>
              <a:rPr lang="en-US" dirty="0"/>
              <a:t>Multi-AZ deployments utilize synchronous replication, making database writes concurrently on both the primary and the secondary - Although, cannot interact with the standby directly</a:t>
            </a:r>
          </a:p>
          <a:p>
            <a:pPr marL="171450" indent="-171450">
              <a:buFont typeface="Arial" panose="020B0604020202020204" pitchFamily="34" charset="0"/>
              <a:buChar char="•"/>
            </a:pPr>
            <a:r>
              <a:rPr lang="en-US" dirty="0"/>
              <a:t>Other features:</a:t>
            </a:r>
          </a:p>
          <a:p>
            <a:pPr marL="344487" lvl="1" indent="-171450">
              <a:buFont typeface="Arial" panose="020B0604020202020204" pitchFamily="34" charset="0"/>
              <a:buChar char="•"/>
            </a:pPr>
            <a:r>
              <a:rPr lang="en-US" dirty="0"/>
              <a:t>Automated backups</a:t>
            </a:r>
          </a:p>
          <a:p>
            <a:pPr marL="344487" lvl="1" indent="-171450">
              <a:buFont typeface="Arial" panose="020B0604020202020204" pitchFamily="34" charset="0"/>
              <a:buChar char="•"/>
            </a:pPr>
            <a:r>
              <a:rPr lang="en-US" dirty="0"/>
              <a:t>Retention period 1 - 35 days(default is 7)</a:t>
            </a:r>
          </a:p>
          <a:p>
            <a:pPr marL="495300" lvl="2" indent="-171450">
              <a:buFont typeface="Arial" panose="020B0604020202020204" pitchFamily="34" charset="0"/>
              <a:buChar char="•"/>
            </a:pPr>
            <a:r>
              <a:rPr lang="en-US" dirty="0"/>
              <a:t>0 means automated backups are disabled</a:t>
            </a:r>
          </a:p>
          <a:p>
            <a:pPr marL="344487" lvl="1" indent="-171450">
              <a:buFont typeface="Arial" panose="020B0604020202020204" pitchFamily="34" charset="0"/>
              <a:buChar char="•"/>
            </a:pPr>
            <a:r>
              <a:rPr lang="en-US" dirty="0"/>
              <a:t>RDS automatically performs a full daily snapshot of your data and captures transaction logs</a:t>
            </a:r>
          </a:p>
          <a:p>
            <a:pPr marL="344487" lvl="1" indent="-171450">
              <a:buFont typeface="Arial" panose="020B0604020202020204" pitchFamily="34" charset="0"/>
              <a:buChar char="•"/>
            </a:pPr>
            <a:r>
              <a:rPr lang="en-US" dirty="0"/>
              <a:t>Automated backups are deleted when the DB is deleted</a:t>
            </a:r>
          </a:p>
          <a:p>
            <a:pPr marL="344487" lvl="1" indent="-171450">
              <a:buFont typeface="Arial" panose="020B0604020202020204" pitchFamily="34" charset="0"/>
              <a:buChar char="•"/>
            </a:pPr>
            <a:r>
              <a:rPr lang="en-US" dirty="0"/>
              <a:t>Point-in-time recovery - transaction logs are applied to the latest backup</a:t>
            </a:r>
          </a:p>
          <a:p>
            <a:pPr marL="344487" lvl="1" indent="-171450">
              <a:buFont typeface="Arial" panose="020B0604020202020204" pitchFamily="34" charset="0"/>
              <a:buChar char="•"/>
            </a:pPr>
            <a:r>
              <a:rPr lang="en-US" dirty="0"/>
              <a:t>Can snapshot at any time - user initiated - Need to be explicitly deleted</a:t>
            </a:r>
          </a:p>
          <a:p>
            <a:pPr marL="344487" lvl="1" indent="-171450">
              <a:buFont typeface="Arial" panose="020B0604020202020204" pitchFamily="34" charset="0"/>
              <a:buChar char="•"/>
            </a:pPr>
            <a:r>
              <a:rPr lang="en-US" dirty="0"/>
              <a:t>Both backups and snapshots are stored in S3</a:t>
            </a:r>
          </a:p>
          <a:p>
            <a:pPr marL="344487" lvl="1" indent="-171450">
              <a:buFont typeface="Arial" panose="020B0604020202020204" pitchFamily="34" charset="0"/>
              <a:buChar char="•"/>
            </a:pPr>
            <a:r>
              <a:rPr lang="en-US" dirty="0"/>
              <a:t>When restoring a DB from either a manual snapshot or an automated backup, a new DB instance will be created an will have a new endpoint</a:t>
            </a:r>
          </a:p>
        </p:txBody>
      </p:sp>
    </p:spTree>
    <p:extLst>
      <p:ext uri="{BB962C8B-B14F-4D97-AF65-F5344CB8AC3E}">
        <p14:creationId xmlns:p14="http://schemas.microsoft.com/office/powerpoint/2010/main" val="2827002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31</a:t>
            </a:fld>
            <a:endParaRPr lang="en-US"/>
          </a:p>
        </p:txBody>
      </p:sp>
      <p:sp>
        <p:nvSpPr>
          <p:cNvPr id="4" name="Text Placeholder 3"/>
          <p:cNvSpPr>
            <a:spLocks noGrp="1"/>
          </p:cNvSpPr>
          <p:nvPr>
            <p:ph type="body" sz="quarter" idx="14"/>
          </p:nvPr>
        </p:nvSpPr>
        <p:spPr/>
        <p:txBody>
          <a:bodyPr/>
          <a:lstStyle/>
          <a:p>
            <a:r>
              <a:rPr lang="en-US" dirty="0"/>
              <a:t>Notes on RDS &amp; Aurora</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1"/>
            <a:ext cx="8524151" cy="4074256"/>
          </a:xfrm>
        </p:spPr>
        <p:txBody>
          <a:bodyPr/>
          <a:lstStyle/>
          <a:p>
            <a:pPr marL="171450" indent="-171450">
              <a:buFont typeface="Arial" panose="020B0604020202020204" pitchFamily="34" charset="0"/>
              <a:buChar char="•"/>
            </a:pPr>
            <a:r>
              <a:rPr lang="en-US" dirty="0"/>
              <a:t>Read Replicas</a:t>
            </a:r>
          </a:p>
          <a:p>
            <a:pPr marL="344487" lvl="1" indent="-171450">
              <a:buFont typeface="Arial" panose="020B0604020202020204" pitchFamily="34" charset="0"/>
              <a:buChar char="•"/>
            </a:pPr>
            <a:r>
              <a:rPr lang="en-US" dirty="0"/>
              <a:t>For read-heavy database workloads</a:t>
            </a:r>
          </a:p>
          <a:p>
            <a:pPr marL="344487" lvl="1" indent="-171450">
              <a:buFont typeface="Arial" panose="020B0604020202020204" pitchFamily="34" charset="0"/>
              <a:buChar char="•"/>
            </a:pPr>
            <a:r>
              <a:rPr lang="en-US" dirty="0"/>
              <a:t>After creation, DB updates on the source DB instance will be propagated asynchronously</a:t>
            </a:r>
          </a:p>
          <a:p>
            <a:pPr marL="344487" lvl="1" indent="-171450">
              <a:buFont typeface="Arial" panose="020B0604020202020204" pitchFamily="34" charset="0"/>
              <a:buChar char="•"/>
            </a:pPr>
            <a:r>
              <a:rPr lang="en-US" dirty="0"/>
              <a:t>Can create multiple read replicas for a given source DB instance and distribute your application's read traffic across them</a:t>
            </a:r>
          </a:p>
          <a:p>
            <a:pPr marL="344487" lvl="1" indent="-171450">
              <a:buFont typeface="Arial" panose="020B0604020202020204" pitchFamily="34" charset="0"/>
              <a:buChar char="•"/>
            </a:pPr>
            <a:r>
              <a:rPr lang="en-US" dirty="0"/>
              <a:t>Read replicas are supported by Amazon Aurora, RDS for MySQL, MariaDB, and PostgreSQL</a:t>
            </a:r>
          </a:p>
          <a:p>
            <a:pPr marL="344487" lvl="1" indent="-171450">
              <a:buFont typeface="Arial" panose="020B0604020202020204" pitchFamily="34" charset="0"/>
              <a:buChar char="•"/>
            </a:pPr>
            <a:r>
              <a:rPr lang="en-US" dirty="0"/>
              <a:t>Uses native replication of the underlying DB engine</a:t>
            </a:r>
          </a:p>
          <a:p>
            <a:pPr marL="344487" lvl="1" indent="-171450">
              <a:buFont typeface="Arial" panose="020B0604020202020204" pitchFamily="34" charset="0"/>
              <a:buChar char="•"/>
            </a:pPr>
            <a:r>
              <a:rPr lang="en-US" dirty="0"/>
              <a:t>Automated backups must be enabled</a:t>
            </a:r>
          </a:p>
          <a:p>
            <a:pPr marL="171450" indent="-171450">
              <a:buFont typeface="Arial" panose="020B0604020202020204" pitchFamily="34" charset="0"/>
              <a:buChar char="•"/>
            </a:pPr>
            <a:r>
              <a:rPr lang="en-US" dirty="0"/>
              <a:t>Amazon Aurora</a:t>
            </a:r>
          </a:p>
          <a:p>
            <a:pPr marL="344487" lvl="1" indent="-171450">
              <a:buFont typeface="Arial" panose="020B0604020202020204" pitchFamily="34" charset="0"/>
              <a:buChar char="•"/>
            </a:pPr>
            <a:r>
              <a:rPr lang="en-US" dirty="0"/>
              <a:t>MySQL &amp; PostgreSQL Compatible editions</a:t>
            </a:r>
          </a:p>
          <a:p>
            <a:pPr marL="344487" lvl="1" indent="-171450">
              <a:buFont typeface="Arial" panose="020B0604020202020204" pitchFamily="34" charset="0"/>
              <a:buChar char="•"/>
            </a:pPr>
            <a:r>
              <a:rPr lang="en-US" dirty="0"/>
              <a:t>Faster and more cost effective</a:t>
            </a:r>
          </a:p>
          <a:p>
            <a:pPr marL="344487" lvl="1" indent="-171450">
              <a:buFont typeface="Arial" panose="020B0604020202020204" pitchFamily="34" charset="0"/>
              <a:buChar char="•"/>
            </a:pPr>
            <a:r>
              <a:rPr lang="en-US" dirty="0"/>
              <a:t>Preferred offering</a:t>
            </a:r>
          </a:p>
          <a:p>
            <a:pPr marL="344487" lvl="1" indent="-171450">
              <a:buFont typeface="Arial" panose="020B0604020202020204" pitchFamily="34" charset="0"/>
              <a:buChar char="•"/>
            </a:pPr>
            <a:r>
              <a:rPr lang="en-US" dirty="0"/>
              <a:t>Amazon Aurora is a MySQL and PostgreSQL compatible enterprise-class database, starting at &lt;$1/day.</a:t>
            </a:r>
          </a:p>
          <a:p>
            <a:pPr marL="344487" lvl="1" indent="-171450">
              <a:buFont typeface="Arial" panose="020B0604020202020204" pitchFamily="34" charset="0"/>
              <a:buChar char="•"/>
            </a:pPr>
            <a:r>
              <a:rPr lang="en-US" dirty="0"/>
              <a:t>Up to 5 times the throughput of MySQL and 3 times the throughput of PostgreSQL</a:t>
            </a:r>
          </a:p>
          <a:p>
            <a:pPr marL="344487" lvl="1" indent="-171450">
              <a:buFont typeface="Arial" panose="020B0604020202020204" pitchFamily="34" charset="0"/>
              <a:buChar char="•"/>
            </a:pPr>
            <a:r>
              <a:rPr lang="en-US" dirty="0"/>
              <a:t>Up to 64TB of auto-scaling SSD storage without impact on performance.</a:t>
            </a:r>
          </a:p>
          <a:p>
            <a:pPr marL="344487" lvl="1" indent="-171450">
              <a:buFont typeface="Arial" panose="020B0604020202020204" pitchFamily="34" charset="0"/>
              <a:buChar char="•"/>
            </a:pPr>
            <a:r>
              <a:rPr lang="en-US" dirty="0"/>
              <a:t>6-way replication across three Availability Zones</a:t>
            </a:r>
          </a:p>
          <a:p>
            <a:pPr marL="344487" lvl="1" indent="-171450">
              <a:buFont typeface="Arial" panose="020B0604020202020204" pitchFamily="34" charset="0"/>
              <a:buChar char="•"/>
            </a:pPr>
            <a:r>
              <a:rPr lang="en-US" dirty="0"/>
              <a:t>Up to 15 Read Replicas with sub-10ms replica lag</a:t>
            </a:r>
          </a:p>
          <a:p>
            <a:pPr marL="344487" lvl="1" indent="-171450">
              <a:buFont typeface="Arial" panose="020B0604020202020204" pitchFamily="34" charset="0"/>
              <a:buChar char="•"/>
            </a:pPr>
            <a:r>
              <a:rPr lang="en-US" dirty="0"/>
              <a:t>Automatic monitoring, issue detection, and failover in less than 30 seconds</a:t>
            </a:r>
          </a:p>
        </p:txBody>
      </p:sp>
    </p:spTree>
    <p:extLst>
      <p:ext uri="{BB962C8B-B14F-4D97-AF65-F5344CB8AC3E}">
        <p14:creationId xmlns:p14="http://schemas.microsoft.com/office/powerpoint/2010/main" val="26976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32</a:t>
            </a:fld>
            <a:endParaRPr lang="en-US"/>
          </a:p>
        </p:txBody>
      </p:sp>
      <p:sp>
        <p:nvSpPr>
          <p:cNvPr id="4" name="Text Placeholder 3"/>
          <p:cNvSpPr>
            <a:spLocks noGrp="1"/>
          </p:cNvSpPr>
          <p:nvPr>
            <p:ph type="body" sz="quarter" idx="14"/>
          </p:nvPr>
        </p:nvSpPr>
        <p:spPr/>
        <p:txBody>
          <a:bodyPr/>
          <a:lstStyle/>
          <a:p>
            <a:r>
              <a:rPr lang="en-US" dirty="0"/>
              <a:t>Notes on RDS &amp; Aurora</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1"/>
            <a:ext cx="8524151" cy="4074256"/>
          </a:xfrm>
        </p:spPr>
        <p:txBody>
          <a:bodyPr/>
          <a:lstStyle/>
          <a:p>
            <a:pPr marL="171450" indent="-171450">
              <a:buFont typeface="Arial" panose="020B0604020202020204" pitchFamily="34" charset="0"/>
              <a:buChar char="•"/>
            </a:pPr>
            <a:r>
              <a:rPr lang="en-US" dirty="0"/>
              <a:t>Amazon Aurora (continued)</a:t>
            </a:r>
          </a:p>
          <a:p>
            <a:pPr marL="344487" lvl="1" indent="-171450">
              <a:buFont typeface="Arial" panose="020B0604020202020204" pitchFamily="34" charset="0"/>
              <a:buChar char="•"/>
            </a:pPr>
            <a:r>
              <a:rPr lang="en-US" dirty="0"/>
              <a:t>Fault tolerant and self-healing storage, specific to Aurora DB's, and without loss of availability.</a:t>
            </a:r>
          </a:p>
          <a:p>
            <a:pPr marL="344487" lvl="1" indent="-171450">
              <a:buFont typeface="Arial" panose="020B0604020202020204" pitchFamily="34" charset="0"/>
              <a:buChar char="•"/>
            </a:pPr>
            <a:r>
              <a:rPr lang="en-US" dirty="0"/>
              <a:t>Aurora maintains 6 copies of your data across 3 availability zones</a:t>
            </a:r>
          </a:p>
          <a:p>
            <a:pPr marL="344487" lvl="1" indent="-171450">
              <a:buFont typeface="Arial" panose="020B0604020202020204" pitchFamily="34" charset="0"/>
              <a:buChar char="•"/>
            </a:pPr>
            <a:r>
              <a:rPr lang="en-US" dirty="0"/>
              <a:t>You can restore from a DB snapshot or perform a point-in-time (5 mines in the past) restore operation to a new instance.</a:t>
            </a:r>
          </a:p>
          <a:p>
            <a:pPr marL="344487" lvl="1" indent="-171450">
              <a:buFont typeface="Arial" panose="020B0604020202020204" pitchFamily="34" charset="0"/>
              <a:buChar char="•"/>
            </a:pPr>
            <a:r>
              <a:rPr lang="en-US" dirty="0"/>
              <a:t>Handles the loss of up to 2 copies of data without affecting the DB write availability and up to 3 copies without affecting read availability</a:t>
            </a:r>
          </a:p>
          <a:p>
            <a:pPr marL="171450" indent="-171450">
              <a:buFont typeface="Arial" panose="020B0604020202020204" pitchFamily="34" charset="0"/>
              <a:buChar char="•"/>
            </a:pPr>
            <a:r>
              <a:rPr lang="en-US" dirty="0"/>
              <a:t>Recent announcements:</a:t>
            </a:r>
          </a:p>
          <a:p>
            <a:pPr marL="344487" lvl="1" indent="-171450">
              <a:buFont typeface="Arial" panose="020B0604020202020204" pitchFamily="34" charset="0"/>
              <a:buChar char="•"/>
            </a:pPr>
            <a:r>
              <a:rPr lang="en-US" dirty="0"/>
              <a:t>Aurora multi-master (in preview)</a:t>
            </a:r>
          </a:p>
          <a:p>
            <a:pPr marL="495300" lvl="2" indent="-171450">
              <a:buFont typeface="Arial" panose="020B0604020202020204" pitchFamily="34" charset="0"/>
              <a:buChar char="•"/>
            </a:pPr>
            <a:r>
              <a:rPr lang="en-US" dirty="0"/>
              <a:t>Multiple master nodes across multiple AZs</a:t>
            </a:r>
          </a:p>
          <a:p>
            <a:pPr marL="495300" lvl="2" indent="-171450">
              <a:buFont typeface="Arial" panose="020B0604020202020204" pitchFamily="34" charset="0"/>
              <a:buChar char="•"/>
            </a:pPr>
            <a:r>
              <a:rPr lang="en-US" dirty="0"/>
              <a:t>Read or Write multiple masters in multiple data centers</a:t>
            </a:r>
          </a:p>
          <a:p>
            <a:pPr marL="495300" lvl="2" indent="-171450">
              <a:buFont typeface="Arial" panose="020B0604020202020204" pitchFamily="34" charset="0"/>
              <a:buChar char="•"/>
            </a:pPr>
            <a:r>
              <a:rPr lang="en-US" dirty="0"/>
              <a:t>No need to rewrite your application</a:t>
            </a:r>
          </a:p>
          <a:p>
            <a:pPr marL="495300" lvl="2" indent="-171450">
              <a:buFont typeface="Arial" panose="020B0604020202020204" pitchFamily="34" charset="0"/>
              <a:buChar char="•"/>
            </a:pPr>
            <a:r>
              <a:rPr lang="en-US" dirty="0"/>
              <a:t>Single region multi-master</a:t>
            </a:r>
          </a:p>
          <a:p>
            <a:pPr marL="495300" lvl="2" indent="-171450">
              <a:buFont typeface="Arial" panose="020B0604020202020204" pitchFamily="34" charset="0"/>
              <a:buChar char="•"/>
            </a:pPr>
            <a:r>
              <a:rPr lang="en-US" dirty="0"/>
              <a:t>Multi-region is coming in 2018</a:t>
            </a:r>
          </a:p>
          <a:p>
            <a:pPr marL="495300" lvl="2" indent="-171450">
              <a:buFont typeface="Arial" panose="020B0604020202020204" pitchFamily="34" charset="0"/>
              <a:buChar char="•"/>
            </a:pPr>
            <a:r>
              <a:rPr lang="en-US" dirty="0"/>
              <a:t>https://</a:t>
            </a:r>
            <a:r>
              <a:rPr lang="en-US" dirty="0" err="1"/>
              <a:t>aws.amazon.com</a:t>
            </a:r>
            <a:r>
              <a:rPr lang="en-US" dirty="0"/>
              <a:t>/about-</a:t>
            </a:r>
            <a:r>
              <a:rPr lang="en-US" dirty="0" err="1"/>
              <a:t>aws</a:t>
            </a:r>
            <a:r>
              <a:rPr lang="en-US" dirty="0"/>
              <a:t>/</a:t>
            </a:r>
            <a:r>
              <a:rPr lang="en-US" dirty="0" err="1"/>
              <a:t>whats</a:t>
            </a:r>
            <a:r>
              <a:rPr lang="en-US" dirty="0"/>
              <a:t>-new/2017/11/sign-up-for-the-preview-of-amazon-aurora-multi-master/</a:t>
            </a:r>
          </a:p>
          <a:p>
            <a:pPr marL="344487" lvl="1" indent="-171450">
              <a:buFont typeface="Arial" panose="020B0604020202020204" pitchFamily="34" charset="0"/>
              <a:buChar char="•"/>
            </a:pPr>
            <a:r>
              <a:rPr lang="en-US" dirty="0"/>
              <a:t>Aurora serverless (in preview)</a:t>
            </a:r>
          </a:p>
          <a:p>
            <a:pPr marL="495300" lvl="2" indent="-171450">
              <a:buFont typeface="Arial" panose="020B0604020202020204" pitchFamily="34" charset="0"/>
              <a:buChar char="•"/>
            </a:pPr>
            <a:r>
              <a:rPr lang="en-US" dirty="0"/>
              <a:t>Runs like Lambda</a:t>
            </a:r>
          </a:p>
          <a:p>
            <a:pPr marL="495300" lvl="2" indent="-171450">
              <a:buFont typeface="Arial" panose="020B0604020202020204" pitchFamily="34" charset="0"/>
              <a:buChar char="•"/>
            </a:pPr>
            <a:r>
              <a:rPr lang="en-US" dirty="0"/>
              <a:t>Pay by the second in which the DB is in use otherwise you only pay for the underlying storage cost.</a:t>
            </a:r>
          </a:p>
          <a:p>
            <a:pPr marL="495300" lvl="2" indent="-171450">
              <a:buFont typeface="Arial" panose="020B0604020202020204" pitchFamily="34" charset="0"/>
              <a:buChar char="•"/>
            </a:pPr>
            <a:r>
              <a:rPr lang="en-US" dirty="0"/>
              <a:t>https://</a:t>
            </a:r>
            <a:r>
              <a:rPr lang="en-US" dirty="0" err="1"/>
              <a:t>aws.amazon.com</a:t>
            </a:r>
            <a:r>
              <a:rPr lang="en-US" dirty="0"/>
              <a:t>/blogs/</a:t>
            </a:r>
            <a:r>
              <a:rPr lang="en-US" dirty="0" err="1"/>
              <a:t>aws</a:t>
            </a:r>
            <a:r>
              <a:rPr lang="en-US" dirty="0"/>
              <a:t>/in-the-works-amazon-aurora-serverless/ </a:t>
            </a:r>
          </a:p>
          <a:p>
            <a:pPr marL="495300" lvl="2" indent="-171450">
              <a:buFont typeface="Arial" panose="020B0604020202020204" pitchFamily="34" charset="0"/>
              <a:buChar char="•"/>
            </a:pPr>
            <a:endParaRPr lang="en-US" dirty="0"/>
          </a:p>
        </p:txBody>
      </p:sp>
    </p:spTree>
    <p:extLst>
      <p:ext uri="{BB962C8B-B14F-4D97-AF65-F5344CB8AC3E}">
        <p14:creationId xmlns:p14="http://schemas.microsoft.com/office/powerpoint/2010/main" val="3361165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725478" y="2384349"/>
            <a:ext cx="3949430" cy="374802"/>
          </a:xfrm>
        </p:spPr>
        <p:txBody>
          <a:bodyPr/>
          <a:lstStyle/>
          <a:p>
            <a:r>
              <a:rPr lang="en-US" dirty="0"/>
              <a:t>Recap</a:t>
            </a:r>
          </a:p>
        </p:txBody>
      </p:sp>
      <p:sp>
        <p:nvSpPr>
          <p:cNvPr id="2" name="Slide Number Placeholder 1"/>
          <p:cNvSpPr>
            <a:spLocks noGrp="1"/>
          </p:cNvSpPr>
          <p:nvPr>
            <p:ph type="sldNum" sz="quarter" idx="12"/>
          </p:nvPr>
        </p:nvSpPr>
        <p:spPr>
          <a:xfrm>
            <a:off x="8533335" y="4590759"/>
            <a:ext cx="323309" cy="201168"/>
          </a:xfrm>
        </p:spPr>
        <p:txBody>
          <a:bodyPr/>
          <a:lstStyle/>
          <a:p>
            <a:fld id="{FCEE2C88-6C8F-484D-AF69-578F576B1F44}" type="slidenum">
              <a:rPr lang="en-US" smtClean="0"/>
              <a:pPr/>
              <a:t>33</a:t>
            </a:fld>
            <a:endParaRPr lang="en-US"/>
          </a:p>
        </p:txBody>
      </p:sp>
      <p:sp>
        <p:nvSpPr>
          <p:cNvPr id="6" name="TextBox 5"/>
          <p:cNvSpPr txBox="1"/>
          <p:nvPr/>
        </p:nvSpPr>
        <p:spPr>
          <a:xfrm>
            <a:off x="4823866" y="1027160"/>
            <a:ext cx="3439071" cy="3170099"/>
          </a:xfrm>
          <a:prstGeom prst="rect">
            <a:avLst/>
          </a:prstGeom>
          <a:noFill/>
        </p:spPr>
        <p:txBody>
          <a:bodyPr wrap="square" rtlCol="0">
            <a:spAutoFit/>
          </a:bodyPr>
          <a:lstStyle/>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CloudFormation</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Lambda</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Step Functions</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API Gateway</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S3</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CloudWatch</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RDS </a:t>
            </a:r>
            <a:r>
              <a:rPr lang="en-US" sz="1600" spc="100">
                <a:gradFill>
                  <a:gsLst>
                    <a:gs pos="0">
                      <a:schemeClr val="bg1"/>
                    </a:gs>
                    <a:gs pos="98000">
                      <a:schemeClr val="bg1"/>
                    </a:gs>
                  </a:gsLst>
                  <a:lin ang="5400000" scaled="0"/>
                </a:gradFill>
                <a:latin typeface="Arial" panose="020B0604020202020204" pitchFamily="34" charset="0"/>
                <a:cs typeface="Arial" panose="020B0604020202020204" pitchFamily="34" charset="0"/>
              </a:rPr>
              <a:t>- Aurora</a:t>
            </a:r>
            <a:endPar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endParaRPr>
          </a:p>
        </p:txBody>
      </p:sp>
      <p:cxnSp>
        <p:nvCxnSpPr>
          <p:cNvPr id="7" name="Straight Connector 6"/>
          <p:cNvCxnSpPr/>
          <p:nvPr/>
        </p:nvCxnSpPr>
        <p:spPr>
          <a:xfrm>
            <a:off x="4988539" y="1329877"/>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8539" y="1786731"/>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88539" y="2243585"/>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988539" y="2700439"/>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88539" y="3157293"/>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BE5AC3-A7C3-CF48-9625-90B66FACF1BD}"/>
              </a:ext>
            </a:extLst>
          </p:cNvPr>
          <p:cNvCxnSpPr/>
          <p:nvPr/>
        </p:nvCxnSpPr>
        <p:spPr>
          <a:xfrm>
            <a:off x="4984910" y="3617342"/>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44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34</a:t>
            </a:fld>
            <a:endParaRPr lang="en-US"/>
          </a:p>
        </p:txBody>
      </p:sp>
      <p:sp>
        <p:nvSpPr>
          <p:cNvPr id="4" name="Text Placeholder 3"/>
          <p:cNvSpPr>
            <a:spLocks noGrp="1"/>
          </p:cNvSpPr>
          <p:nvPr>
            <p:ph type="body" sz="quarter" idx="14"/>
          </p:nvPr>
        </p:nvSpPr>
        <p:spPr/>
        <p:txBody>
          <a:bodyPr/>
          <a:lstStyle/>
          <a:p>
            <a:r>
              <a:rPr lang="en-US" dirty="0"/>
              <a:t>Materials</a:t>
            </a:r>
          </a:p>
        </p:txBody>
      </p:sp>
      <p:sp>
        <p:nvSpPr>
          <p:cNvPr id="7" name="Text Placeholder 4">
            <a:extLst>
              <a:ext uri="{FF2B5EF4-FFF2-40B4-BE49-F238E27FC236}">
                <a16:creationId xmlns:a16="http://schemas.microsoft.com/office/drawing/2014/main" id="{030963AA-4643-074E-8D51-D80DFA9A357F}"/>
              </a:ext>
            </a:extLst>
          </p:cNvPr>
          <p:cNvSpPr>
            <a:spLocks noGrp="1"/>
          </p:cNvSpPr>
          <p:nvPr>
            <p:ph type="body" sz="quarter" idx="16"/>
          </p:nvPr>
        </p:nvSpPr>
        <p:spPr>
          <a:xfrm>
            <a:off x="312788" y="771211"/>
            <a:ext cx="8524151" cy="4074256"/>
          </a:xfrm>
        </p:spPr>
        <p:txBody>
          <a:bodyPr/>
          <a:lstStyle/>
          <a:p>
            <a:pPr marL="344487" lvl="1" indent="-171450">
              <a:buFont typeface="Arial" panose="020B0604020202020204" pitchFamily="34" charset="0"/>
              <a:buChar char="•"/>
            </a:pPr>
            <a:r>
              <a:rPr lang="en-US" dirty="0"/>
              <a:t>All code examples and slides (this deck) will reside on a GitHub public repo, located at:</a:t>
            </a:r>
          </a:p>
          <a:p>
            <a:pPr marL="495300" lvl="2" indent="-171450">
              <a:buFont typeface="Arial" panose="020B0604020202020204" pitchFamily="34" charset="0"/>
              <a:buChar char="•"/>
            </a:pPr>
            <a:r>
              <a:rPr lang="en-US" dirty="0"/>
              <a:t>https://</a:t>
            </a:r>
            <a:r>
              <a:rPr lang="en-US" dirty="0" err="1"/>
              <a:t>github.com</a:t>
            </a:r>
            <a:r>
              <a:rPr lang="en-US" dirty="0"/>
              <a:t>/</a:t>
            </a:r>
            <a:r>
              <a:rPr lang="en-US" dirty="0" err="1"/>
              <a:t>philiplavoie</a:t>
            </a:r>
            <a:r>
              <a:rPr lang="en-US" dirty="0"/>
              <a:t>/AWS-</a:t>
            </a:r>
            <a:r>
              <a:rPr lang="en-US" dirty="0" err="1"/>
              <a:t>StepFunctions</a:t>
            </a:r>
            <a:r>
              <a:rPr lang="en-US" dirty="0"/>
              <a:t>-Lambda-Aurora </a:t>
            </a:r>
          </a:p>
        </p:txBody>
      </p:sp>
    </p:spTree>
    <p:extLst>
      <p:ext uri="{BB962C8B-B14F-4D97-AF65-F5344CB8AC3E}">
        <p14:creationId xmlns:p14="http://schemas.microsoft.com/office/powerpoint/2010/main" val="21751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21"/>
          </p:nvPr>
        </p:nvPicPr>
        <p:blipFill>
          <a:blip r:embed="rId2" cstate="print">
            <a:extLst>
              <a:ext uri="{28A0092B-C50C-407E-A947-70E740481C1C}">
                <a14:useLocalDpi xmlns:a14="http://schemas.microsoft.com/office/drawing/2010/main" val="0"/>
              </a:ext>
            </a:extLst>
          </a:blip>
          <a:srcRect t="7812" b="7812"/>
          <a:stretch>
            <a:fillRect/>
          </a:stretch>
        </p:blipFill>
        <p:spPr/>
      </p:pic>
      <p:sp>
        <p:nvSpPr>
          <p:cNvPr id="3" name="Slide Number Placeholder 2"/>
          <p:cNvSpPr>
            <a:spLocks noGrp="1"/>
          </p:cNvSpPr>
          <p:nvPr>
            <p:ph type="sldNum" sz="quarter" idx="12"/>
          </p:nvPr>
        </p:nvSpPr>
        <p:spPr/>
        <p:txBody>
          <a:bodyPr/>
          <a:lstStyle/>
          <a:p>
            <a:fld id="{FCEE2C88-6C8F-484D-AF69-578F576B1F44}" type="slidenum">
              <a:rPr lang="en-US" smtClean="0"/>
              <a:pPr/>
              <a:t>35</a:t>
            </a:fld>
            <a:endParaRPr lang="en-US"/>
          </a:p>
        </p:txBody>
      </p:sp>
      <p:grpSp>
        <p:nvGrpSpPr>
          <p:cNvPr id="11" name="Group 10"/>
          <p:cNvGrpSpPr/>
          <p:nvPr/>
        </p:nvGrpSpPr>
        <p:grpSpPr>
          <a:xfrm>
            <a:off x="1831837" y="2021299"/>
            <a:ext cx="5480327" cy="3082104"/>
            <a:chOff x="-1026613" y="1901064"/>
            <a:chExt cx="7307103" cy="4109472"/>
          </a:xfrm>
        </p:grpSpPr>
        <p:sp>
          <p:nvSpPr>
            <p:cNvPr id="12" name="Text Box 3"/>
            <p:cNvSpPr txBox="1">
              <a:spLocks noChangeArrowheads="1"/>
            </p:cNvSpPr>
            <p:nvPr userDrawn="1"/>
          </p:nvSpPr>
          <p:spPr bwMode="blackWhite">
            <a:xfrm>
              <a:off x="-1026613" y="5540328"/>
              <a:ext cx="7307103" cy="470208"/>
            </a:xfrm>
            <a:prstGeom prst="rect">
              <a:avLst/>
            </a:prstGeom>
            <a:noFill/>
            <a:ln w="12700">
              <a:noFill/>
              <a:miter lim="800000"/>
              <a:headEnd type="none" w="sm" len="sm"/>
              <a:tailEnd type="none" w="sm" len="sm"/>
            </a:ln>
            <a:effectLst/>
          </p:spPr>
          <p:txBody>
            <a:bodyPr wrap="square" lIns="0" tIns="34285" rIns="0" bIns="137160" anchor="b" anchorCtr="0">
              <a:spAutoFit/>
            </a:bodyPr>
            <a:lstStyle/>
            <a:p>
              <a:pPr algn="ctr" defTabSz="685574" eaLnBrk="0" hangingPunct="0">
                <a:lnSpc>
                  <a:spcPts val="675"/>
                </a:lnSpc>
                <a:defRPr/>
              </a:pPr>
              <a:r>
                <a:rPr lang="en-US" sz="525">
                  <a:gradFill>
                    <a:gsLst>
                      <a:gs pos="5417">
                        <a:srgbClr val="FFFFFF"/>
                      </a:gs>
                      <a:gs pos="13333">
                        <a:srgbClr val="FFFFFF"/>
                      </a:gs>
                    </a:gsLst>
                    <a:lin ang="5400000" scaled="0"/>
                  </a:gradFill>
                  <a:latin typeface="Arial" panose="020B0604020202020204" pitchFamily="34" charset="0"/>
                  <a:cs typeface="Arial" panose="020B0604020202020204" pitchFamily="34" charset="0"/>
                </a:rPr>
                <a:t>© 2016 Slalom, LLC. All rights reserved. The information herein is for informational purposes only and represents the current view of Slalom, LLC. as of the date of this presentation. SLALOM MAKES NO WARRANTIES, EXPRESS, IMPLIED, OR STATUTORY, AS TO THE INFORMATION IN THIS PRESENTATION.</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896" y="1901064"/>
              <a:ext cx="3172083" cy="826701"/>
            </a:xfrm>
            <a:prstGeom prst="rect">
              <a:avLst/>
            </a:prstGeom>
            <a:noFill/>
            <a:ln>
              <a:noFill/>
            </a:ln>
          </p:spPr>
        </p:pic>
      </p:grpSp>
      <p:sp>
        <p:nvSpPr>
          <p:cNvPr id="9" name="TextBox 8"/>
          <p:cNvSpPr txBox="1"/>
          <p:nvPr/>
        </p:nvSpPr>
        <p:spPr>
          <a:xfrm>
            <a:off x="304619" y="4800737"/>
            <a:ext cx="592470" cy="138499"/>
          </a:xfrm>
          <a:prstGeom prst="rect">
            <a:avLst/>
          </a:prstGeom>
          <a:noFill/>
        </p:spPr>
        <p:txBody>
          <a:bodyPr wrap="none" lIns="0" bIns="0" rtlCol="0" anchor="b" anchorCtr="0">
            <a:spAutoFit/>
          </a:bodyPr>
          <a:lstStyle/>
          <a:p>
            <a:pPr marL="0" algn="l" defTabSz="685755" rtl="0" eaLnBrk="1" latinLnBrk="0" hangingPunct="1"/>
            <a:r>
              <a:rPr lang="en-AU" sz="600" kern="1200" spc="75" baseline="0">
                <a:gradFill>
                  <a:gsLst>
                    <a:gs pos="7258">
                      <a:schemeClr val="bg1"/>
                    </a:gs>
                    <a:gs pos="19000">
                      <a:schemeClr val="bg1"/>
                    </a:gs>
                  </a:gsLst>
                  <a:lin ang="5400000" scaled="1"/>
                </a:gradFill>
                <a:latin typeface="Arial" panose="020B0604020202020204" pitchFamily="34" charset="0"/>
                <a:ea typeface="Roboto Light" panose="02000000000000000000" pitchFamily="2" charset="0"/>
                <a:cs typeface="Arial" panose="020B0604020202020204" pitchFamily="34" charset="0"/>
              </a:rPr>
              <a:t>slalom.com</a:t>
            </a:r>
          </a:p>
        </p:txBody>
      </p:sp>
    </p:spTree>
    <p:extLst>
      <p:ext uri="{BB962C8B-B14F-4D97-AF65-F5344CB8AC3E}">
        <p14:creationId xmlns:p14="http://schemas.microsoft.com/office/powerpoint/2010/main" val="76552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725478" y="2384349"/>
            <a:ext cx="3949430" cy="374802"/>
          </a:xfrm>
        </p:spPr>
        <p:txBody>
          <a:bodyPr/>
          <a:lstStyle/>
          <a:p>
            <a:r>
              <a:rPr lang="en-US"/>
              <a:t>Today’s Agenda</a:t>
            </a:r>
          </a:p>
        </p:txBody>
      </p:sp>
      <p:sp>
        <p:nvSpPr>
          <p:cNvPr id="2" name="Slide Number Placeholder 1"/>
          <p:cNvSpPr>
            <a:spLocks noGrp="1"/>
          </p:cNvSpPr>
          <p:nvPr>
            <p:ph type="sldNum" sz="quarter" idx="12"/>
          </p:nvPr>
        </p:nvSpPr>
        <p:spPr>
          <a:xfrm>
            <a:off x="8533335" y="4590759"/>
            <a:ext cx="323309" cy="201168"/>
          </a:xfrm>
        </p:spPr>
        <p:txBody>
          <a:bodyPr/>
          <a:lstStyle/>
          <a:p>
            <a:fld id="{FCEE2C88-6C8F-484D-AF69-578F576B1F44}" type="slidenum">
              <a:rPr lang="en-US" smtClean="0"/>
              <a:pPr/>
              <a:t>4</a:t>
            </a:fld>
            <a:endParaRPr lang="en-US"/>
          </a:p>
        </p:txBody>
      </p:sp>
      <p:sp>
        <p:nvSpPr>
          <p:cNvPr id="6" name="TextBox 5"/>
          <p:cNvSpPr txBox="1"/>
          <p:nvPr/>
        </p:nvSpPr>
        <p:spPr>
          <a:xfrm>
            <a:off x="4823866" y="1027160"/>
            <a:ext cx="3439071" cy="3170099"/>
          </a:xfrm>
          <a:prstGeom prst="rect">
            <a:avLst/>
          </a:prstGeom>
          <a:noFill/>
        </p:spPr>
        <p:txBody>
          <a:bodyPr wrap="square" rtlCol="0">
            <a:spAutoFit/>
          </a:bodyPr>
          <a:lstStyle/>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CloudFormation</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Lambda</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Step Functions</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API Gateway</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S3</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CloudWatch</a:t>
            </a:r>
          </a:p>
          <a:p>
            <a:pPr marL="346075" indent="-346075">
              <a:lnSpc>
                <a:spcPts val="2400"/>
              </a:lnSpc>
              <a:spcBef>
                <a:spcPts val="1200"/>
              </a:spcBef>
              <a:buClr>
                <a:schemeClr val="bg1"/>
              </a:buClr>
              <a:buSzPct val="120000"/>
              <a:buFont typeface="Arial" panose="020B0604020202020204" pitchFamily="34" charset="0"/>
              <a:buChar char="●"/>
            </a:pPr>
            <a:r>
              <a:rPr lang="en-US" sz="1600" spc="100" dirty="0">
                <a:gradFill>
                  <a:gsLst>
                    <a:gs pos="0">
                      <a:schemeClr val="bg1"/>
                    </a:gs>
                    <a:gs pos="98000">
                      <a:schemeClr val="bg1"/>
                    </a:gs>
                  </a:gsLst>
                  <a:lin ang="5400000" scaled="0"/>
                </a:gradFill>
                <a:latin typeface="Arial" panose="020B0604020202020204" pitchFamily="34" charset="0"/>
                <a:cs typeface="Arial" panose="020B0604020202020204" pitchFamily="34" charset="0"/>
              </a:rPr>
              <a:t>RDS - Aurora</a:t>
            </a:r>
          </a:p>
        </p:txBody>
      </p:sp>
      <p:cxnSp>
        <p:nvCxnSpPr>
          <p:cNvPr id="7" name="Straight Connector 6"/>
          <p:cNvCxnSpPr/>
          <p:nvPr/>
        </p:nvCxnSpPr>
        <p:spPr>
          <a:xfrm>
            <a:off x="4988539" y="1329877"/>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988539" y="1786731"/>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88539" y="2243585"/>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988539" y="2700439"/>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88539" y="3157293"/>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BE5AC3-A7C3-CF48-9625-90B66FACF1BD}"/>
              </a:ext>
            </a:extLst>
          </p:cNvPr>
          <p:cNvCxnSpPr/>
          <p:nvPr/>
        </p:nvCxnSpPr>
        <p:spPr>
          <a:xfrm>
            <a:off x="4984910" y="3617342"/>
            <a:ext cx="0" cy="25603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95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
          <p:cNvPicPr>
            <a:picLocks noGrp="1" noChangeAspect="1"/>
          </p:cNvPicPr>
          <p:nvPr>
            <p:ph type="pic" sz="quarter" idx="21"/>
          </p:nvPr>
        </p:nvPicPr>
        <p:blipFill>
          <a:blip r:embed="rId3">
            <a:extLst>
              <a:ext uri="{28A0092B-C50C-407E-A947-70E740481C1C}">
                <a14:useLocalDpi xmlns:a14="http://schemas.microsoft.com/office/drawing/2010/main" val="0"/>
              </a:ext>
            </a:extLst>
          </a:blip>
          <a:stretch>
            <a:fillRect/>
          </a:stretch>
        </p:blipFill>
        <p:spPr>
          <a:xfrm>
            <a:off x="0" y="0"/>
            <a:ext cx="9144000" cy="5143500"/>
          </a:xfrm>
        </p:spPr>
      </p:pic>
      <p:sp>
        <p:nvSpPr>
          <p:cNvPr id="16" name="Rectangle 15"/>
          <p:cNvSpPr/>
          <p:nvPr/>
        </p:nvSpPr>
        <p:spPr>
          <a:xfrm>
            <a:off x="0" y="1"/>
            <a:ext cx="9151256" cy="5143501"/>
          </a:xfrm>
          <a:prstGeom prst="rect">
            <a:avLst/>
          </a:prstGeom>
          <a:gradFill flip="none" rotWithShape="1">
            <a:gsLst>
              <a:gs pos="57755">
                <a:srgbClr val="00669B">
                  <a:alpha val="80000"/>
                </a:srgbClr>
              </a:gs>
              <a:gs pos="15000">
                <a:srgbClr val="2B2C72">
                  <a:alpha val="95000"/>
                </a:srgbClr>
              </a:gs>
              <a:gs pos="100000">
                <a:srgbClr val="6DC2D9">
                  <a:alpha val="60000"/>
                </a:srgbClr>
              </a:gs>
            </a:gsLst>
            <a:lin ang="18900000" scaled="1"/>
            <a:tileRect/>
          </a:gradFill>
          <a:ln w="25400" cap="flat" cmpd="sng" algn="ctr">
            <a:noFill/>
            <a:prstDash val="solid"/>
          </a:ln>
          <a:effectLst/>
        </p:spPr>
        <p:txBody>
          <a:bodyPr lIns="91440" tIns="91440" rIns="91440" bIns="91440" rtlCol="0" anchor="ctr" anchorCtr="0"/>
          <a:lstStyle/>
          <a:p>
            <a:pPr algn="ctr" defTabSz="914378"/>
            <a:endParaRPr lang="en-US" kern="0" dirty="0">
              <a:gradFill>
                <a:gsLst>
                  <a:gs pos="0">
                    <a:srgbClr val="FFFFFF"/>
                  </a:gs>
                  <a:gs pos="98000">
                    <a:srgbClr val="FFFFFF"/>
                  </a:gs>
                </a:gsLst>
                <a:lin ang="5400000" scaled="0"/>
              </a:gradFill>
              <a:latin typeface="Arial" panose="020B0604020202020204"/>
              <a:ea typeface="Segoe UI Black" panose="020B0A02040204020203" pitchFamily="34" charset="0"/>
              <a:cs typeface="Segoe UI Black" panose="020B0A02040204020203" pitchFamily="34" charset="0"/>
            </a:endParaRPr>
          </a:p>
        </p:txBody>
      </p:sp>
      <p:sp>
        <p:nvSpPr>
          <p:cNvPr id="10" name="Text Placeholder 4"/>
          <p:cNvSpPr txBox="1">
            <a:spLocks/>
          </p:cNvSpPr>
          <p:nvPr/>
        </p:nvSpPr>
        <p:spPr>
          <a:xfrm>
            <a:off x="1713397" y="1990551"/>
            <a:ext cx="5793931" cy="770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00"/>
              </a:lnSpc>
              <a:spcBef>
                <a:spcPct val="0"/>
              </a:spcBef>
              <a:buNone/>
            </a:pPr>
            <a:r>
              <a:rPr lang="en-US" sz="4800" b="1" spc="-38"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CloudFormation</a:t>
            </a:r>
          </a:p>
        </p:txBody>
      </p:sp>
      <p:sp>
        <p:nvSpPr>
          <p:cNvPr id="11" name="Rectangle 10"/>
          <p:cNvSpPr/>
          <p:nvPr/>
        </p:nvSpPr>
        <p:spPr>
          <a:xfrm>
            <a:off x="2188498" y="2703944"/>
            <a:ext cx="4843728" cy="256160"/>
          </a:xfrm>
          <a:prstGeom prst="rect">
            <a:avLst/>
          </a:prstGeom>
        </p:spPr>
        <p:txBody>
          <a:bodyPr wrap="square">
            <a:spAutoFit/>
          </a:bodyPr>
          <a:lstStyle/>
          <a:p>
            <a:pPr algn="ctr">
              <a:lnSpc>
                <a:spcPts val="1400"/>
              </a:lnSpc>
              <a:spcAft>
                <a:spcPts val="75"/>
              </a:spcAft>
            </a:pPr>
            <a:r>
              <a:rPr lang="en-US" sz="1000" spc="50" dirty="0">
                <a:gradFill>
                  <a:gsLst>
                    <a:gs pos="7258">
                      <a:schemeClr val="bg1"/>
                    </a:gs>
                    <a:gs pos="19000">
                      <a:schemeClr val="bg1"/>
                    </a:gs>
                  </a:gsLst>
                  <a:lin ang="5400000" scaled="1"/>
                </a:gradFill>
                <a:latin typeface="Arial"/>
                <a:cs typeface="Arial"/>
              </a:rPr>
              <a:t>Let’s build things…</a:t>
            </a:r>
          </a:p>
        </p:txBody>
      </p:sp>
      <p:sp>
        <p:nvSpPr>
          <p:cNvPr id="2" name="Slide Number Placeholder 1"/>
          <p:cNvSpPr>
            <a:spLocks noGrp="1"/>
          </p:cNvSpPr>
          <p:nvPr>
            <p:ph type="sldNum" sz="quarter" idx="12"/>
          </p:nvPr>
        </p:nvSpPr>
        <p:spPr/>
        <p:txBody>
          <a:bodyPr/>
          <a:lstStyle/>
          <a:p>
            <a:fld id="{FCEE2C88-6C8F-484D-AF69-578F576B1F44}" type="slidenum">
              <a:rPr lang="en-US" smtClean="0"/>
              <a:pPr/>
              <a:t>5</a:t>
            </a:fld>
            <a:endParaRPr lang="en-US"/>
          </a:p>
        </p:txBody>
      </p:sp>
    </p:spTree>
    <p:extLst>
      <p:ext uri="{BB962C8B-B14F-4D97-AF65-F5344CB8AC3E}">
        <p14:creationId xmlns:p14="http://schemas.microsoft.com/office/powerpoint/2010/main" val="4048343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6</a:t>
            </a:fld>
            <a:endParaRPr lang="en-US"/>
          </a:p>
        </p:txBody>
      </p:sp>
      <p:sp>
        <p:nvSpPr>
          <p:cNvPr id="4" name="Text Placeholder 3"/>
          <p:cNvSpPr>
            <a:spLocks noGrp="1"/>
          </p:cNvSpPr>
          <p:nvPr>
            <p:ph type="body" sz="quarter" idx="14"/>
          </p:nvPr>
        </p:nvSpPr>
        <p:spPr/>
        <p:txBody>
          <a:bodyPr/>
          <a:lstStyle/>
          <a:p>
            <a:r>
              <a:rPr lang="en-US" dirty="0"/>
              <a:t>AWS CloudFormation</a:t>
            </a:r>
          </a:p>
        </p:txBody>
      </p:sp>
      <p:sp>
        <p:nvSpPr>
          <p:cNvPr id="5" name="Text Placeholder 4"/>
          <p:cNvSpPr>
            <a:spLocks noGrp="1"/>
          </p:cNvSpPr>
          <p:nvPr>
            <p:ph type="body" sz="quarter" idx="16"/>
          </p:nvPr>
        </p:nvSpPr>
        <p:spPr>
          <a:xfrm>
            <a:off x="312788" y="875122"/>
            <a:ext cx="8524151" cy="2714938"/>
          </a:xfrm>
        </p:spPr>
        <p:txBody>
          <a:bodyPr/>
          <a:lstStyle/>
          <a:p>
            <a:pPr marL="171450" indent="-171450">
              <a:buFont typeface="Arial" panose="020B0604020202020204" pitchFamily="34" charset="0"/>
              <a:buChar char="•"/>
            </a:pPr>
            <a:r>
              <a:rPr lang="en-US" dirty="0"/>
              <a:t>AWS CloudFormation provides a common language for you to describe and provision all the infrastructure resources in your cloud environment.</a:t>
            </a:r>
          </a:p>
          <a:p>
            <a:pPr marL="171450" indent="-171450">
              <a:buFont typeface="Arial" panose="020B0604020202020204" pitchFamily="34" charset="0"/>
              <a:buChar char="•"/>
            </a:pPr>
            <a:r>
              <a:rPr lang="en-US" dirty="0"/>
              <a:t>CloudFormation allows you to use a simple text file to model and provision, in an automated and secure manner, all the resources needed for your applications across all regions and accounts.</a:t>
            </a:r>
          </a:p>
          <a:p>
            <a:pPr marL="171450" indent="-171450">
              <a:buFont typeface="Arial" panose="020B0604020202020204" pitchFamily="34" charset="0"/>
              <a:buChar char="•"/>
            </a:pPr>
            <a:r>
              <a:rPr lang="en-US" dirty="0"/>
              <a:t>This file serves as the single source of truth for your cloud environment. </a:t>
            </a:r>
          </a:p>
          <a:p>
            <a:pPr marL="171450" indent="-171450">
              <a:buFont typeface="Arial" panose="020B0604020202020204" pitchFamily="34" charset="0"/>
              <a:buChar char="•"/>
            </a:pPr>
            <a:r>
              <a:rPr lang="en-US" dirty="0"/>
              <a:t>AWS CloudFormation is available at no additional charge, and you pay only for the AWS resources needed to run your applications.</a:t>
            </a:r>
          </a:p>
        </p:txBody>
      </p:sp>
    </p:spTree>
    <p:extLst>
      <p:ext uri="{BB962C8B-B14F-4D97-AF65-F5344CB8AC3E}">
        <p14:creationId xmlns:p14="http://schemas.microsoft.com/office/powerpoint/2010/main" val="1238893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7</a:t>
            </a:fld>
            <a:endParaRPr lang="en-US"/>
          </a:p>
        </p:txBody>
      </p:sp>
      <p:sp>
        <p:nvSpPr>
          <p:cNvPr id="4" name="Text Placeholder 3"/>
          <p:cNvSpPr>
            <a:spLocks noGrp="1"/>
          </p:cNvSpPr>
          <p:nvPr>
            <p:ph type="body" sz="quarter" idx="14"/>
          </p:nvPr>
        </p:nvSpPr>
        <p:spPr/>
        <p:txBody>
          <a:bodyPr/>
          <a:lstStyle/>
          <a:p>
            <a:r>
              <a:rPr lang="en-US" dirty="0"/>
              <a:t>AWS CloudFormation</a:t>
            </a:r>
          </a:p>
        </p:txBody>
      </p:sp>
      <p:pic>
        <p:nvPicPr>
          <p:cNvPr id="8" name="Picture 7">
            <a:extLst>
              <a:ext uri="{FF2B5EF4-FFF2-40B4-BE49-F238E27FC236}">
                <a16:creationId xmlns:a16="http://schemas.microsoft.com/office/drawing/2014/main" id="{CA54B857-99C9-1747-9100-AFB263921B73}"/>
              </a:ext>
            </a:extLst>
          </p:cNvPr>
          <p:cNvPicPr>
            <a:picLocks noChangeAspect="1"/>
          </p:cNvPicPr>
          <p:nvPr/>
        </p:nvPicPr>
        <p:blipFill>
          <a:blip r:embed="rId3"/>
          <a:stretch>
            <a:fillRect/>
          </a:stretch>
        </p:blipFill>
        <p:spPr>
          <a:xfrm>
            <a:off x="893618" y="765087"/>
            <a:ext cx="7639717" cy="3782461"/>
          </a:xfrm>
          <a:prstGeom prst="rect">
            <a:avLst/>
          </a:prstGeom>
        </p:spPr>
      </p:pic>
    </p:spTree>
    <p:extLst>
      <p:ext uri="{BB962C8B-B14F-4D97-AF65-F5344CB8AC3E}">
        <p14:creationId xmlns:p14="http://schemas.microsoft.com/office/powerpoint/2010/main" val="1019974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CEE2C88-6C8F-484D-AF69-578F576B1F44}" type="slidenum">
              <a:rPr lang="en-US" smtClean="0"/>
              <a:pPr/>
              <a:t>8</a:t>
            </a:fld>
            <a:endParaRPr lang="en-US"/>
          </a:p>
        </p:txBody>
      </p:sp>
      <p:sp>
        <p:nvSpPr>
          <p:cNvPr id="4" name="Text Placeholder 3"/>
          <p:cNvSpPr>
            <a:spLocks noGrp="1"/>
          </p:cNvSpPr>
          <p:nvPr>
            <p:ph type="body" sz="quarter" idx="14"/>
          </p:nvPr>
        </p:nvSpPr>
        <p:spPr/>
        <p:txBody>
          <a:bodyPr/>
          <a:lstStyle/>
          <a:p>
            <a:r>
              <a:rPr lang="en-US" dirty="0"/>
              <a:t>AWS CloudFormation</a:t>
            </a:r>
          </a:p>
        </p:txBody>
      </p:sp>
      <p:pic>
        <p:nvPicPr>
          <p:cNvPr id="5" name="Picture 4">
            <a:extLst>
              <a:ext uri="{FF2B5EF4-FFF2-40B4-BE49-F238E27FC236}">
                <a16:creationId xmlns:a16="http://schemas.microsoft.com/office/drawing/2014/main" id="{61F878F5-798B-0E47-A0CE-1A1FE45D43E2}"/>
              </a:ext>
            </a:extLst>
          </p:cNvPr>
          <p:cNvPicPr>
            <a:picLocks noChangeAspect="1"/>
          </p:cNvPicPr>
          <p:nvPr/>
        </p:nvPicPr>
        <p:blipFill>
          <a:blip r:embed="rId3"/>
          <a:stretch>
            <a:fillRect/>
          </a:stretch>
        </p:blipFill>
        <p:spPr>
          <a:xfrm>
            <a:off x="2691247" y="1099127"/>
            <a:ext cx="3136900" cy="2654300"/>
          </a:xfrm>
          <a:prstGeom prst="rect">
            <a:avLst/>
          </a:prstGeom>
        </p:spPr>
      </p:pic>
      <p:pic>
        <p:nvPicPr>
          <p:cNvPr id="6" name="Picture 5">
            <a:extLst>
              <a:ext uri="{FF2B5EF4-FFF2-40B4-BE49-F238E27FC236}">
                <a16:creationId xmlns:a16="http://schemas.microsoft.com/office/drawing/2014/main" id="{70CE0394-5E57-6147-942F-4E635596F09E}"/>
              </a:ext>
            </a:extLst>
          </p:cNvPr>
          <p:cNvPicPr>
            <a:picLocks noChangeAspect="1"/>
          </p:cNvPicPr>
          <p:nvPr/>
        </p:nvPicPr>
        <p:blipFill>
          <a:blip r:embed="rId4"/>
          <a:stretch>
            <a:fillRect/>
          </a:stretch>
        </p:blipFill>
        <p:spPr>
          <a:xfrm>
            <a:off x="304801" y="880835"/>
            <a:ext cx="2273300" cy="3746500"/>
          </a:xfrm>
          <a:prstGeom prst="rect">
            <a:avLst/>
          </a:prstGeom>
        </p:spPr>
      </p:pic>
      <p:pic>
        <p:nvPicPr>
          <p:cNvPr id="9" name="Picture 8">
            <a:extLst>
              <a:ext uri="{FF2B5EF4-FFF2-40B4-BE49-F238E27FC236}">
                <a16:creationId xmlns:a16="http://schemas.microsoft.com/office/drawing/2014/main" id="{232D2B29-610A-7F48-82DE-539159E8157D}"/>
              </a:ext>
            </a:extLst>
          </p:cNvPr>
          <p:cNvPicPr>
            <a:picLocks noChangeAspect="1"/>
          </p:cNvPicPr>
          <p:nvPr/>
        </p:nvPicPr>
        <p:blipFill>
          <a:blip r:embed="rId5"/>
          <a:stretch>
            <a:fillRect/>
          </a:stretch>
        </p:blipFill>
        <p:spPr>
          <a:xfrm>
            <a:off x="5941293" y="804635"/>
            <a:ext cx="2984500" cy="3822700"/>
          </a:xfrm>
          <a:prstGeom prst="rect">
            <a:avLst/>
          </a:prstGeom>
        </p:spPr>
      </p:pic>
    </p:spTree>
    <p:extLst>
      <p:ext uri="{BB962C8B-B14F-4D97-AF65-F5344CB8AC3E}">
        <p14:creationId xmlns:p14="http://schemas.microsoft.com/office/powerpoint/2010/main" val="1582146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5556" r="5556"/>
          <a:stretch>
            <a:fillRect/>
          </a:stretch>
        </p:blipFill>
        <p:spPr/>
      </p:pic>
      <p:sp>
        <p:nvSpPr>
          <p:cNvPr id="8" name="Rectangle 7"/>
          <p:cNvSpPr/>
          <p:nvPr/>
        </p:nvSpPr>
        <p:spPr>
          <a:xfrm>
            <a:off x="0" y="-10155"/>
            <a:ext cx="9144000" cy="5153655"/>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lgn="ctr"/>
            <a:endParaRPr lang="en-US" err="1">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endParaRPr>
          </a:p>
        </p:txBody>
      </p:sp>
      <p:sp>
        <p:nvSpPr>
          <p:cNvPr id="6" name="Text Placeholder 4">
            <a:extLst>
              <a:ext uri="{FF2B5EF4-FFF2-40B4-BE49-F238E27FC236}">
                <a16:creationId xmlns:a16="http://schemas.microsoft.com/office/drawing/2014/main" id="{EF64F23B-9D80-7A41-8534-1A338A793E89}"/>
              </a:ext>
            </a:extLst>
          </p:cNvPr>
          <p:cNvSpPr txBox="1">
            <a:spLocks/>
          </p:cNvSpPr>
          <p:nvPr/>
        </p:nvSpPr>
        <p:spPr>
          <a:xfrm>
            <a:off x="1713397" y="1990551"/>
            <a:ext cx="5793931" cy="770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85766">
              <a:lnSpc>
                <a:spcPts val="4000"/>
              </a:lnSpc>
              <a:spcBef>
                <a:spcPct val="0"/>
              </a:spcBef>
              <a:buNone/>
            </a:pPr>
            <a:r>
              <a:rPr lang="en-US" sz="4800" b="1" spc="-38" dirty="0">
                <a:gradFill>
                  <a:gsLst>
                    <a:gs pos="4839">
                      <a:schemeClr val="bg1"/>
                    </a:gs>
                    <a:gs pos="10000">
                      <a:schemeClr val="bg1"/>
                    </a:gs>
                  </a:gsLst>
                  <a:lin ang="5400000" scaled="1"/>
                </a:gradFill>
                <a:latin typeface="Arial" panose="020B0604020202020204" pitchFamily="34" charset="0"/>
                <a:ea typeface="Roboto Medium" panose="02000000000000000000" pitchFamily="2" charset="0"/>
                <a:cs typeface="Arial" panose="020B0604020202020204" pitchFamily="34" charset="0"/>
              </a:rPr>
              <a:t>Lambda</a:t>
            </a:r>
          </a:p>
        </p:txBody>
      </p:sp>
      <p:sp>
        <p:nvSpPr>
          <p:cNvPr id="7" name="Rectangle 6">
            <a:extLst>
              <a:ext uri="{FF2B5EF4-FFF2-40B4-BE49-F238E27FC236}">
                <a16:creationId xmlns:a16="http://schemas.microsoft.com/office/drawing/2014/main" id="{ECA2B9EF-7738-D144-9A5A-911A0DBEA91A}"/>
              </a:ext>
            </a:extLst>
          </p:cNvPr>
          <p:cNvSpPr/>
          <p:nvPr/>
        </p:nvSpPr>
        <p:spPr>
          <a:xfrm>
            <a:off x="2188498" y="2703944"/>
            <a:ext cx="4843728" cy="256160"/>
          </a:xfrm>
          <a:prstGeom prst="rect">
            <a:avLst/>
          </a:prstGeom>
        </p:spPr>
        <p:txBody>
          <a:bodyPr wrap="square">
            <a:spAutoFit/>
          </a:bodyPr>
          <a:lstStyle/>
          <a:p>
            <a:pPr algn="ctr">
              <a:lnSpc>
                <a:spcPts val="1400"/>
              </a:lnSpc>
              <a:spcAft>
                <a:spcPts val="75"/>
              </a:spcAft>
            </a:pPr>
            <a:r>
              <a:rPr lang="en-US" sz="1000" spc="50" dirty="0">
                <a:gradFill>
                  <a:gsLst>
                    <a:gs pos="7258">
                      <a:schemeClr val="bg1"/>
                    </a:gs>
                    <a:gs pos="19000">
                      <a:schemeClr val="bg1"/>
                    </a:gs>
                  </a:gsLst>
                  <a:lin ang="5400000" scaled="1"/>
                </a:gradFill>
                <a:latin typeface="Arial"/>
                <a:cs typeface="Arial"/>
              </a:rPr>
              <a:t>Serverless Compute</a:t>
            </a:r>
          </a:p>
        </p:txBody>
      </p:sp>
    </p:spTree>
    <p:extLst>
      <p:ext uri="{BB962C8B-B14F-4D97-AF65-F5344CB8AC3E}">
        <p14:creationId xmlns:p14="http://schemas.microsoft.com/office/powerpoint/2010/main" val="2104336894"/>
      </p:ext>
    </p:extLst>
  </p:cSld>
  <p:clrMapOvr>
    <a:masterClrMapping/>
  </p:clrMapOvr>
</p:sld>
</file>

<file path=ppt/theme/theme1.xml><?xml version="1.0" encoding="utf-8"?>
<a:theme xmlns:a="http://schemas.openxmlformats.org/drawingml/2006/main" name="Slalom 2017 Template and Toolkit">
  <a:themeElements>
    <a:clrScheme name="Custom 10">
      <a:dk1>
        <a:srgbClr val="373737"/>
      </a:dk1>
      <a:lt1>
        <a:srgbClr val="FFFFFF"/>
      </a:lt1>
      <a:dk2>
        <a:srgbClr val="868686"/>
      </a:dk2>
      <a:lt2>
        <a:srgbClr val="EFE9E5"/>
      </a:lt2>
      <a:accent1>
        <a:srgbClr val="3CB3E7"/>
      </a:accent1>
      <a:accent2>
        <a:srgbClr val="0072C8"/>
      </a:accent2>
      <a:accent3>
        <a:srgbClr val="FFE72D"/>
      </a:accent3>
      <a:accent4>
        <a:srgbClr val="A6CD39"/>
      </a:accent4>
      <a:accent5>
        <a:srgbClr val="B44A9C"/>
      </a:accent5>
      <a:accent6>
        <a:srgbClr val="818283"/>
      </a:accent6>
      <a:hlink>
        <a:srgbClr val="FFFFFF"/>
      </a:hlink>
      <a:folHlink>
        <a:srgbClr val="D7EFF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lIns="91440" tIns="91440" rIns="91440" bIns="91440" rtlCol="0" anchor="ctr" anchorCtr="0"/>
      <a:lstStyle>
        <a:defPPr algn="ctr">
          <a:defRPr dirty="0" err="1" smtClean="0">
            <a:gradFill>
              <a:gsLst>
                <a:gs pos="0">
                  <a:schemeClr val="bg1"/>
                </a:gs>
                <a:gs pos="98000">
                  <a:schemeClr val="bg1"/>
                </a:gs>
              </a:gsLst>
              <a:lin ang="5400000" scaled="0"/>
            </a:gradFill>
            <a:ea typeface="Segoe UI Black" panose="020B0A02040204020203" pitchFamily="34" charset="0"/>
            <a:cs typeface="Segoe UI Black" panose="020B0A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90000"/>
          </a:lnSpc>
          <a:spcBef>
            <a:spcPts val="1200"/>
          </a:spcBef>
          <a:buClr>
            <a:srgbClr val="CC0000"/>
          </a:buClr>
          <a:buSzPct val="110000"/>
          <a:defRPr sz="1600" dirty="0" smtClean="0">
            <a:gradFill>
              <a:gsLst>
                <a:gs pos="0">
                  <a:schemeClr val="tx1"/>
                </a:gs>
                <a:gs pos="98000">
                  <a:schemeClr val="tx1"/>
                </a:gs>
              </a:gsLst>
              <a:lin ang="5400000" scaled="0"/>
            </a:gra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TALENT" id="{42DDE431-62AA-4CFE-9B81-CB19337157E0}" vid="{4B43CFC9-863A-4E99-B289-EA56B68882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736775483C978499D9195B260C24C73" ma:contentTypeVersion="0" ma:contentTypeDescription="Create a new document." ma:contentTypeScope="" ma:versionID="d4be1c598de8bc3e18f249f3da199b24">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DB28D5-B352-41DB-95B3-4F8FE1469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FA83529-F85B-4917-8BC3-B58164C90096}">
  <ds:schemaRefs>
    <ds:schemaRef ds:uri="http://schemas.microsoft.com/office/2006/documentManagement/types"/>
    <ds:schemaRef ds:uri="http://purl.org/dc/elements/1.1/"/>
    <ds:schemaRef ds:uri="http://purl.org/dc/dcmitype/"/>
    <ds:schemaRef ds:uri="http://schemas.microsoft.com/office/infopath/2007/PartnerControls"/>
    <ds:schemaRef ds:uri="http://purl.org/dc/terms/"/>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0AA3DE9-441D-41A3-9F83-39749B93F63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TALENT</Template>
  <TotalTime>0</TotalTime>
  <Words>1679</Words>
  <Application>Microsoft Macintosh PowerPoint</Application>
  <PresentationFormat>On-screen Show (16:9)</PresentationFormat>
  <Paragraphs>257</Paragraphs>
  <Slides>35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Roboto Light</vt:lpstr>
      <vt:lpstr>Roboto Medium</vt:lpstr>
      <vt:lpstr>Segoe UI Black</vt:lpstr>
      <vt:lpstr>Wingdings</vt:lpstr>
      <vt:lpstr>Slalom 2017 Template and Toolkit</vt:lpstr>
      <vt:lpstr>AWS Serverless Data Ingestion Flow</vt:lpstr>
      <vt:lpstr>PowerPoint Presentation</vt:lpstr>
      <vt:lpstr>PowerPoint Presentation</vt:lpstr>
      <vt:lpstr>Today’s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Gateway, S3, CloudWatch and 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vt:lpstr>
      <vt:lpstr>PowerPoint Presentation</vt:lpstr>
      <vt:lpstr>PowerPoint Presentation</vt:lpstr>
    </vt:vector>
  </TitlesOfParts>
  <Manager/>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2016-02-04T17:41:01Z</dcterms:created>
  <dcterms:modified xsi:type="dcterms:W3CDTF">2017-12-15T15:53:36Z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0x010100E736775483C978499D9195B260C24C73</vt:lpwstr>
  </property>
</Properties>
</file>